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s/slide26.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29.xml" ContentType="application/vnd.openxmlformats-officedocument.presentationml.slide+xml"/>
  <Override PartName="/ppt/slides/slide4.xml" ContentType="application/vnd.openxmlformats-officedocument.presentationml.slide+xml"/>
  <Override PartName="/ppt/slides/slide28.xml" ContentType="application/vnd.openxmlformats-officedocument.presentationml.slide+xml"/>
  <Override PartName="/ppt/slides/slide5.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60.xml" ContentType="application/vnd.openxmlformats-officedocument.presentationml.slide+xml"/>
  <Override PartName="/ppt/slides/slide25.xml" ContentType="application/vnd.openxmlformats-officedocument.presentationml.slide+xml"/>
  <Override PartName="/ppt/slides/slide43.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59.xml" ContentType="application/vnd.openxmlformats-officedocument.presentationml.slide+xml"/>
  <Override PartName="/ppt/slides/slide50.xml" ContentType="application/vnd.openxmlformats-officedocument.presentationml.slide+xml"/>
  <Override PartName="/ppt/slides/slide52.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1.xml" ContentType="application/vnd.openxmlformats-officedocument.presentationml.slide+xml"/>
  <Override PartName="/ppt/slides/slide56.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3.xml" ContentType="application/vnd.openxmlformats-officedocument.presentationml.slide+xml"/>
  <Override PartName="/ppt/slideMasters/slideMaster1.xml" ContentType="application/vnd.openxmlformats-officedocument.presentationml.slideMaster+xml"/>
  <Override PartName="/ppt/notesSlides/notesSlide8.xml" ContentType="application/vnd.openxmlformats-officedocument.presentationml.notesSlide+xml"/>
  <Override PartName="/ppt/notesSlides/notesSlide7.xml" ContentType="application/vnd.openxmlformats-officedocument.presentationml.notesSlide+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ink/ink2.xml" ContentType="application/inkml+xml"/>
  <Override PartName="/ppt/ink/ink1.xml" ContentType="application/inkml+xml"/>
  <Override PartName="/ppt/ink/ink3.xml" ContentType="application/inkml+xml"/>
  <Override PartName="/ppt/ink/ink4.xml" ContentType="application/inkml+xml"/>
  <Override PartName="/ppt/ink/ink7.xml" ContentType="application/inkml+xml"/>
  <Override PartName="/ppt/ink/ink6.xml" ContentType="application/inkml+xml"/>
  <Override PartName="/ppt/ink/ink5.xml" ContentType="application/inkml+xml"/>
  <Override PartName="/ppt/theme/theme2.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ink/ink8.xml" ContentType="application/inkml+xml"/>
  <Override PartName="/ppt/ink/ink20.xml" ContentType="application/inkml+xml"/>
  <Override PartName="/ppt/ink/ink21.xml" ContentType="application/inkml+xml"/>
  <Override PartName="/ppt/ink/ink19.xml" ContentType="application/inkml+xml"/>
  <Override PartName="/ppt/ink/ink18.xml" ContentType="application/inkml+xml"/>
  <Override PartName="/ppt/ink/ink22.xml" ContentType="application/inkml+xml"/>
  <Override PartName="/ppt/ink/ink25.xml" ContentType="application/inkml+xml"/>
  <Override PartName="/ppt/ink/ink24.xml" ContentType="application/inkml+xml"/>
  <Override PartName="/ppt/ink/ink23.xml" ContentType="application/inkml+xml"/>
  <Override PartName="/ppt/ink/ink17.xml" ContentType="application/inkml+xml"/>
  <Override PartName="/ppt/ink/ink16.xml" ContentType="application/inkml+xml"/>
  <Override PartName="/ppt/ink/ink11.xml" ContentType="application/inkml+xml"/>
  <Override PartName="/ppt/ink/ink10.xml" ContentType="application/inkml+xml"/>
  <Override PartName="/ppt/ink/ink9.xml" ContentType="application/inkml+xml"/>
  <Override PartName="/ppt/ink/ink12.xml" ContentType="application/inkml+xml"/>
  <Override PartName="/ppt/ink/ink15.xml" ContentType="application/inkml+xml"/>
  <Override PartName="/ppt/ink/ink14.xml" ContentType="application/inkml+xml"/>
  <Override PartName="/ppt/ink/ink13.xml" ContentType="application/inkml+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78"/>
  </p:notesMasterIdLst>
  <p:handoutMasterIdLst>
    <p:handoutMasterId r:id="rId79"/>
  </p:handoutMasterIdLst>
  <p:sldIdLst>
    <p:sldId id="470" r:id="rId2"/>
    <p:sldId id="398" r:id="rId3"/>
    <p:sldId id="1552" r:id="rId4"/>
    <p:sldId id="438" r:id="rId5"/>
    <p:sldId id="471" r:id="rId6"/>
    <p:sldId id="472" r:id="rId7"/>
    <p:sldId id="473" r:id="rId8"/>
    <p:sldId id="474" r:id="rId9"/>
    <p:sldId id="475" r:id="rId10"/>
    <p:sldId id="1572" r:id="rId11"/>
    <p:sldId id="1573" r:id="rId12"/>
    <p:sldId id="1574" r:id="rId13"/>
    <p:sldId id="1575" r:id="rId14"/>
    <p:sldId id="1559" r:id="rId15"/>
    <p:sldId id="1560" r:id="rId16"/>
    <p:sldId id="1561" r:id="rId17"/>
    <p:sldId id="1562" r:id="rId18"/>
    <p:sldId id="1563" r:id="rId19"/>
    <p:sldId id="1564" r:id="rId20"/>
    <p:sldId id="1565" r:id="rId21"/>
    <p:sldId id="1566" r:id="rId22"/>
    <p:sldId id="1452" r:id="rId23"/>
    <p:sldId id="1554" r:id="rId24"/>
    <p:sldId id="316" r:id="rId25"/>
    <p:sldId id="336" r:id="rId26"/>
    <p:sldId id="1458" r:id="rId27"/>
    <p:sldId id="344" r:id="rId28"/>
    <p:sldId id="342" r:id="rId29"/>
    <p:sldId id="343" r:id="rId30"/>
    <p:sldId id="318" r:id="rId31"/>
    <p:sldId id="345" r:id="rId32"/>
    <p:sldId id="320" r:id="rId33"/>
    <p:sldId id="1459" r:id="rId34"/>
    <p:sldId id="404" r:id="rId35"/>
    <p:sldId id="331" r:id="rId36"/>
    <p:sldId id="332" r:id="rId37"/>
    <p:sldId id="467" r:id="rId38"/>
    <p:sldId id="442" r:id="rId39"/>
    <p:sldId id="443" r:id="rId40"/>
    <p:sldId id="444" r:id="rId41"/>
    <p:sldId id="445" r:id="rId42"/>
    <p:sldId id="346" r:id="rId43"/>
    <p:sldId id="348" r:id="rId44"/>
    <p:sldId id="349" r:id="rId45"/>
    <p:sldId id="350" r:id="rId46"/>
    <p:sldId id="352" r:id="rId47"/>
    <p:sldId id="351" r:id="rId48"/>
    <p:sldId id="353" r:id="rId49"/>
    <p:sldId id="1555" r:id="rId50"/>
    <p:sldId id="466" r:id="rId51"/>
    <p:sldId id="446" r:id="rId52"/>
    <p:sldId id="448" r:id="rId53"/>
    <p:sldId id="355" r:id="rId54"/>
    <p:sldId id="356" r:id="rId55"/>
    <p:sldId id="357" r:id="rId56"/>
    <p:sldId id="358" r:id="rId57"/>
    <p:sldId id="359" r:id="rId58"/>
    <p:sldId id="360" r:id="rId59"/>
    <p:sldId id="361" r:id="rId60"/>
    <p:sldId id="365" r:id="rId61"/>
    <p:sldId id="456" r:id="rId62"/>
    <p:sldId id="432" r:id="rId63"/>
    <p:sldId id="1567" r:id="rId64"/>
    <p:sldId id="1568" r:id="rId65"/>
    <p:sldId id="454" r:id="rId66"/>
    <p:sldId id="1558" r:id="rId67"/>
    <p:sldId id="1455" r:id="rId68"/>
    <p:sldId id="1553" r:id="rId69"/>
    <p:sldId id="1556" r:id="rId70"/>
    <p:sldId id="1569" r:id="rId71"/>
    <p:sldId id="1570" r:id="rId72"/>
    <p:sldId id="1460" r:id="rId73"/>
    <p:sldId id="1461" r:id="rId74"/>
    <p:sldId id="464" r:id="rId75"/>
    <p:sldId id="1551" r:id="rId76"/>
    <p:sldId id="410" r:id="rId77"/>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52" autoAdjust="0"/>
    <p:restoredTop sz="94671" autoAdjust="0"/>
  </p:normalViewPr>
  <p:slideViewPr>
    <p:cSldViewPr>
      <p:cViewPr varScale="1">
        <p:scale>
          <a:sx n="65" d="100"/>
          <a:sy n="65" d="100"/>
        </p:scale>
        <p:origin x="792" y="102"/>
      </p:cViewPr>
      <p:guideLst>
        <p:guide orient="horz" pos="2160"/>
        <p:guide pos="2880"/>
      </p:guideLst>
    </p:cSldViewPr>
  </p:slideViewPr>
  <p:notesTextViewPr>
    <p:cViewPr>
      <p:scale>
        <a:sx n="1" d="1"/>
        <a:sy n="1" d="1"/>
      </p:scale>
      <p:origin x="0" y="0"/>
    </p:cViewPr>
  </p:notesTextViewPr>
  <p:notesViewPr>
    <p:cSldViewPr>
      <p:cViewPr varScale="1">
        <p:scale>
          <a:sx n="71" d="100"/>
          <a:sy n="71" d="100"/>
        </p:scale>
        <p:origin x="-1668" y="-90"/>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ustomXml" Target="../customXml/item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86"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D1743867-F94F-438F-AC5C-8CDA0676377E}" type="datetimeFigureOut">
              <a:rPr lang="en-US" smtClean="0"/>
              <a:t>01-Dec-24</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3B3A8241-8DB4-43EC-82F3-595B183D2281}" type="slidenum">
              <a:rPr lang="en-US" smtClean="0"/>
              <a:t>‹#›</a:t>
            </a:fld>
            <a:endParaRPr lang="en-US"/>
          </a:p>
        </p:txBody>
      </p:sp>
    </p:spTree>
    <p:extLst>
      <p:ext uri="{BB962C8B-B14F-4D97-AF65-F5344CB8AC3E}">
        <p14:creationId xmlns:p14="http://schemas.microsoft.com/office/powerpoint/2010/main" val="310699099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5:17:30.742"/>
    </inkml:context>
    <inkml:brush xml:id="br0">
      <inkml:brushProperty name="width" value="0.05292" units="cm"/>
      <inkml:brushProperty name="height" value="0.05292" units="cm"/>
      <inkml:brushProperty name="color" value="#FF0000"/>
    </inkml:brush>
  </inkml:definitions>
  <inkml:trace contextRef="#ctx0" brushRef="#br0">5932 1226 474 0,'0'0'183'16,"0"0"-102"-16,0 0-22 0,0 0 17 15,0 0 9 1,0 0-17-16,0 0 7 0,0 0-40 16,-36-72-19-16,33 69 41 15,3 3-50-15,-1 0 14 16,-2 0 8-16,2 0-21 15,1 0-16-15,0 9 8 16,0 8-4-16,0 7-3 16,0-2 12-16,0-1-5 15,5-1 0-15,1-1 3 16,0-4-3-16,-1-3 0 16,3-3 1-16,-2-1-7 15,1-5 6-15,-3-1 0 16,4-2 4-16,5 0 9 15,4-5-13-15,4-9 0 0,7-3 7 16,-3-2-10-16,6-1 8 16,2 1-10-16,3 0-29 15,3 5-124-15,4 0-78 16,-1 0-154-16</inkml:trace>
  <inkml:trace contextRef="#ctx0" brushRef="#br0" timeOffset="765.908">9242 1157 682 0,'0'0'63'0,"0"0"0"16,0 0 31-16,0 0-45 16,0 0 24-16,0 0-68 15,-18 0 10-15,17 15 2 16,-1 5 6-16,2 2-1 16,0-1 8-16,0-1-27 15,0-4 33-15,0-4-20 16,3-4-15-16,3-3 19 15,0-5-19-15,6 0 7 0,10 0 45 16,11-15-44-16,9-7 17 16,10-6-26-16,-1 2 7 15,-2 1-10-15,-3 5 3 16,-2 8-69-16,-1-1-92 16,-6 2-188-16</inkml:trace>
  <inkml:trace contextRef="#ctx0" brushRef="#br0" timeOffset="4382.5754">5822 16341 273 0,'0'0'73'0,"0"0"9"16,0 0-32-16,0 0-17 15,0 0 25-15,0 0-14 16,-11-26-9-16,10 22 16 16,-1 1-11-16,-1 0 13 15,0 1 14-15,-1-1-60 16,-1 3 18-16,1 0-20 0,0 0-1 15,-8 0 4-15,3 0-7 16,-5 3-1-16,-4 7 0 16,-1 2 10-16,-5 2-17 15,-1 0 7-15,0 0 0 16,-4 2 1-16,1 0 6 16,0 1-7-16,-1 0 0 15,2 0-1-15,-1 3 1 16,2 1-1-16,-2-1 3 15,1 4-7-15,1 2 10 16,-1-3-5-16,0 8 0 16,-1-2-1-16,-3 3 0 15,-1 4 1-15,4-3 0 16,-2 1-1-16,6-2 1 0,3-2 0 16,6 0 1-16,9-3-1 15,5 2-1-15,1-3-5 16,0-1 6-16,7-1-4 15,9 3 4-15,2 4 0 16,3 5 5-16,0 10 3 16,1-4-11-16,-2 5 3 15,5-1 0-15,-1-4-9 16,4-1 14-16,2-5-5 16,3 1 0-16,4-6 7 15,5-2-10-15,3 0 3 16,4-3 0-16,2-1-2 15,1-4 5-15,5-1-3 0,1-3 0 16,3 0 9-16,2 0-12 16,1-5 3-16,0 1 0 15,2-5-3-15,-4-1 10 16,1-3-7-16,4-2 1 16,3-2 5-16,3 0-12 15,1-3 6-15,-2-9 0 16,1 0-2-16,-3-5 8 15,1 1-4-15,0-1-2 16,-4 0 7-16,-3 1-16 16,-2-1 8-16,-6 1 1 15,-2-4 5-15,-6 1-2 0,-1-1-3 16,-2-1 8 0,0-1-3-16,-5-2 4 0,-2-4 6 15,-4 1-7-15,-3-2 13 16,1-4-12-16,-1-2 7 15,-3-6 11-15,-4-4-24 16,-8 0 2-16,-5-2-5 16,-10 5 9-16,-1 1 10 15,-7-1-19-15,-14 2 0 16,-8-2 11-16,-2-2-2 16,-1-1-11-16,-1 1 2 15,0-1-5-15,0 0 5 16,0 1 0-16,0 1 0 0,0 2 5 15,-5-1 1 1,4 3-12-16,-5 2 5 0,0 0 1 16,-4 4 3-16,-1 2-3 15,-3 3 2-15,-3 0 3 16,1 1-3-16,0 4 6 16,3 2-8-16,-2 7 0 15,5 1 30-15,1 3-30 16,0 4 7-16,2-1-1 15,-3 1 1-15,-2-1-3 16,2 3-4-16,-2 1 0 16,-1 2-3-16,3 1 8 0,1 0-5 15,3 0 2 1,3 1 6-16,2 6-6 0,-2-1-2 16,0 0 0-16,-2 2-8 15,2-2 8-15,3 2 0 16,5 3 0-16,4-2 4 15,3 3-5-15,0 0 1 16,2 2 0-16,2 3 1 16,-1 2-1-16,0 3-8 15,-4 7-13-15,4 3-135 16,0 3 2-16,-1-1-190 16</inkml:trace>
  <inkml:trace contextRef="#ctx0" brushRef="#br0" timeOffset="5985.3006">9400 16419 495 0,'0'0'65'16,"0"0"7"-16,0 0-34 15,0 0 78-15,-89-29-18 16,67 22-57-16,2 1 13 15,-3-1-23-15,3 3-1 0,-1-1 9 16,-2 2-29-16,0 3 17 16,-4 0-27-16,-4 0 2 15,-4 14 3-15,-2 2-1 16,-8 2-4-16,0 1 2 16,-2 1-1-16,-1 2-2 15,0 2 0-15,6-1 1 16,2 3-6-16,3-1 6 15,0 1 0-15,-1 3 5 16,0 0-2-16,-1 5-6 16,0 4-2-16,0 4 5 15,-1 6-10-15,4 2-7 0,5-2-21 16,10 1 26-16,9-5-46 16,8 2 51-16,4 1 0 15,7 7 7-15,9 2 1 16,4 2 0-16,1 2 1 15,1-3-1-15,2 3 5 16,-2-2-8-16,4 2 2 16,2-6 0-16,6-1-4 15,5-9 5-15,0-4-1 16,1-3 1-16,3-8 3 16,-1-4-4-16,7-4 0 15,7-7 2-15,3-1-3 16,5-2 5-16,6-8-4 15,2 0 0-15,5-3 8 0,3 0-4 16,0-3-4-16,0-8-5 16,-2-5 3-16,-2-1 4 15,-3-5 14-15,3-3-16 16,-1-3 5-16,2-3-5 16,-3-1 0-16,-4-4 3 15,-2 0-11-15,-5-3 13 16,-6-2-5-16,-2-3 1 15,-9-1 7-15,-7-1-13 16,-6-3 5-16,-9 1 0 16,-5 0 23-16,-7-2-10 0,-5-4 23 15,-5 2-6 1,-2-3-21-16,0 4 3 0,0 2-9 16,-12-1 5-16,-6-2 7 15,-3 0-15-15,-4 0 13 16,-5 2-10-16,-3 4 6 15,5 8-12-15,-5 5 3 16,0 5 0-16,0 1 1 16,-5 2-1-16,-3 2 0 15,-1 2 0-15,-4 3 19 16,-6-2-23-16,-6 3 4 16,-5-4 0-16,-8 4 0 15,-8 2 2-15,-4 4-2 16,-7 3 0-16,-5 7 3 15,-6 1-6-15,0 0 3 0,1 17 0 16,0 4-1-16,3 5 1 16,3 8-9-16,3 10-33 15,-6 9-127-15,-12 3-141 16</inkml:trace>
  <inkml:trace contextRef="#ctx0" brushRef="#br0" timeOffset="9782.3296">21706 8545 170 0,'0'0'68'0,"0"0"-6"16,0 0-7-16,0 0 40 15,0 0-49-15,0 0 33 16,0 0-13-16,0 0-43 16,0-17 46-16,0 15-35 15,0 0 7-15,0 2 26 16,0 0-49-16,0 0-9 15,0 0-9-15,0 0 0 16,0 10 0-16,0 3 0 0,0 0 3 16,0-2-5-16,0 2 17 15,3-1-15-15,1-1 7 16,2 2-5-16,0-3 20 16,0-1-22-16,1-2 2 15,-2-2 6-15,-1 0-6 16,-2-2-2-16,1-3 16 15,0 0-14-15,5 0 31 16,5-2-2-16,0-9-23 16,7-3 19-16,0-3-27 15,0 0 0-15,2 0-2 16,1 0 10-16,-2 1-16 16,0 4-72-16,-2 2-53 0,-3-2-51 15,-1 4-276-15</inkml:trace>
  <inkml:trace contextRef="#ctx0" brushRef="#br0" timeOffset="10600.7874">21966 10028 723 0,'0'0'8'0,"0"0"15"16,0 0-22-16,0 0 22 15,0 0 43-15,0 0-37 16,-34 65 7-16,34-46-19 16,0-1-7-16,0 1 8 15,0 0-14-15,0-2 1 16,0-1 14-16,7-5-14 16,-1-4 0-16,4-4 5 0,0-1-2 15,5-2 7-15,5 0-2 16,2-8-6-16,6-6-5 15,-1-2 1-15,0 4-6 16,1-2-20-16,-1 3-144 16,1 5-30-16,-3 0-199 15</inkml:trace>
  <inkml:trace contextRef="#ctx0" brushRef="#br0" timeOffset="11322.1296">21776 12560 149 0,'0'0'86'16,"0"0"2"-16,0 0-27 15,0 0 43-15,0 0-47 16,0 0 39-16,3-49-29 15,-3 49-33-15,0-2 54 16,0 2-44-16,0 0-38 16,0 5 4-16,0 13-1 15,0 4 8-15,-2 4-5 0,1-3-1 16,1-3 0 0,0-6-11-16,1-4 2 0,10-3-1 15,4-7 15-15,7 0-16 16,11 0 2-16,7-7 4 15,12-11-12-15,8-7-111 16,3-12-192-16</inkml:trace>
  <inkml:trace contextRef="#ctx0" brushRef="#br0" timeOffset="22416.9399">20626 9249 592 0,'0'0'51'0,"0"0"-51"0,0 0-2 15,0 0 2-15,0 0 17 16,0 0 10-16,0 0-13 16,94-5 8-16,-64 4 9 15,1-4-21-15,0 2 22 16,1-4-14-16,1 2 5 16,-2 0 3-16,0 2-26 15,-1-2 18-15,-2 1-16 16,-3 1-2-16,-2-1 15 15,-6 1-15-15,-7 1 0 16,-4 2-2-16,-5 0 9 0,-1 0-7 16,0 0 0-16,0 0 0 15,0 0-8-15,-14 0 18 16,-6 0-6-16,-4 2 4 16,0 5-1-16,1 1-9 15,0-1 3-15,2 2-1 16,3-1 5-16,6 0-5 15,4-4 0-15,6-2-5 16,2-2 5-16,0 0-4 16,0 0-1-16,0 0 4 15,15 0 1-15,15 0 4 16,13-6 14-16,11-9-11 16,10 0 2-16,6 0-18 0,4 1 8 15,4-2-116 1,1 3-88-16,-5 1-393 0</inkml:trace>
  <inkml:trace contextRef="#ctx0" brushRef="#br0" timeOffset="29066.7878">14933 16649 632 0,'0'0'151'0,"0"0"-97"15,0 0-53-15,0 0 8 16,0 0-3-16,0 0 51 16,104 14 6-16,-40-4-15 15,21 0 11-15,13 4-51 16,19 2 0-16,16 0-8 16,11 0 13-16,16 1-13 15,8 0 0-15,10-2 4 16,12 2-12-16,13-5 9 0,15 1-1 15,4-2 6-15,-2-1-4 16,-4-1 7-16,-10 2-9 16,-6-2-3-16,-9-4-1 15,-12-2-17-15,-13-2 21 16,-22 1-2-16,-20-1 0 16,-21-1-15-16,-21 4-17 15,-15 1-45-15,-16-4 25 16,-15-1-64-16,-17 0 55 15,-14-1-42-15,-5-18-74 16</inkml:trace>
  <inkml:trace contextRef="#ctx0" brushRef="#br0" timeOffset="30386.0579">15210 16472 448 0,'0'0'52'0,"0"0"2"0,0 0 26 15,0 0 43-15,0 0-50 16,0 0 19-16,-24-2-25 15,24 1-39-15,0 1-6 16,1-2-21-16,15 0-1 16,9-1 50-16,6-3-25 15,7-2 5-15,2-2-9 16,2-6-18-16,2-2 15 16,-1-4-18-16,5-7 0 15,-3-2 8-15,-3-5-3 16,-2-4-5-16,-6-7 0 15,-4-2 5-15,-5-6-13 0,-3-2 8 16,-5 2-2-16,1-3-22 16,-6-2 24-1,1-5-31-15,1-1 22 0,-1 1-32 16,4 1 41-16,-1 1-5 16,4-1 5-16,1 1-4 15,3-1 4-15,1 4 0 16,3-2 0-16,3 1 4 15,4 0-8-15,2-2 4 16,0 1 0-16,4 2-7 16,0 8 14-16,4 8-12 15,4 6 5-15,4 8-6 16,6 5 3-16,1 7 3 16,-3 4-3-16,1 2-7 15,-5 10 18-15,2 2-8 0,-1 0 0 16,5 11 0-16,-3 10-9 15,2 9 9-15,-3 8 0 16,-1 8 3-16,3 9 0 16,-6 2 0-16,-1 3-3 15,-5 3 8-15,-2 4-10 16,-8 8 2-16,-5 6 0 16,-2 6-4-16,-12 2 13 15,-1 1-9-15,-7 2 0 16,-5 0 5-16,0 0-13 15,2 2 8-15,1 4 0 16,5-3 3-16,-1-2 6 0,5-4-9 16,-1-6 0-16,2-6 5 15,3-7-9 1,1-4 4-16,4-6 0 0,4-8 4 16,5-5 4-16,7-3-5 15,6-8 13-15,6-2-15 16,1-7 5-16,3-1-6 15,5-6 0-15,1-3 6 16,0-8-2-16,-2-6-2 16,0-3-2-16,-5 0 0 15,-3 0-6-15,-4-3-4 16,-5-4-79-16,-10-3-39 16,-8-4-72-16,-13-8-113 15</inkml:trace>
  <inkml:trace contextRef="#ctx0" brushRef="#br0" timeOffset="32866.5223">15435 16274 167 0,'0'0'306'15,"0"0"-263"-15,0 0-5 16,0 0-13-16,0 0 69 16,0 0-59-16,42-51-17 0,-23 34 9 15,0-4-23 1,1-6 30-16,1-2-7 0,0-4-6 15,-2-1 9-15,-1 1-10 16,-3 2 2-16,0-4 2 16,-3 2-18-16,1-6 15 15,-2-4-20-15,-2-3-1 16,-1-4 12-16,0-1-6 16,-1 0-6-16,1-3 0 15,1 0 9-15,-3-5-13 16,-2-5 4-16,1-3 0 15,-4-2-5-15,6-2 13 0,0-1-8 16,2-2 0 0,1 2 5-16,4 1-7 0,2 6 2 15,2 4 0-15,4 3-6 16,-1 1 5-16,5 1 1 16,-1 0 0-16,-2 3 7 15,0 2-7-15,1 1 0 16,-1 1 0-16,0 3-6 15,1 4 9-15,-3 2-3 16,3 3 0-16,-2 3 2 16,-1 3-4-16,2 3 2 15,-3 0 0-15,3 3-10 16,-4-1 13-16,5 4-3 16,-2-2 0-16,3 1-11 15,0 3 11-15,-1 0 0 0,1 5-8 16,-3 4 4-16,2 2-4 15,-1 3 8-15,-1 4-6 16,-3 2 7-16,-2 0-7 16,-4 0 5-16,0 0-25 15,0 5 15-15,1 3 2 16,5 1 9-16,1 3 0 16,5 0 9-16,2 3-17 15,6 1 8-15,3 0 0 16,5 0 0-16,4 5 2 15,1 1-2-15,0 7 0 16,2 3 5-16,-3 3-6 0,0 4 1 16,-3 0 0-16,-2-2-6 15,0 4 10-15,-2-2-4 16,-1 1 0-16,-3 0 3 16,1 1-10-16,-2 2 6 15,-2 1 1-15,1 0 3 16,0 1 1-16,-2-1-4 15,-1 5 0-15,3 3 2 16,-2 6-6-16,-1 3 4 16,1 0 0-16,-3 0-2 15,0 0 6-15,-1 3-4 16,-4-1 0-16,-4 2-4 16,1 0 4-16,-4 0 0 0,-3-1-3 15,-1 1-7 1,-4 2 20-16,-1 0-10 0,0 1 0 15,0 0-1-15,3 1 1 16,0 3 0-16,1 1 0 16,1-3 1-16,3-4 3 15,3-6-4-15,3-2 12 16,5-1-5-16,0-3-11 16,3-3 4-16,0-5 0 15,4 0 0-15,1-9 4 16,4-1-4-16,4-5 0 15,2-3 5-15,4-5-4 16,3-3-1-16,2-6-7 16,-1-5 4-16,4-9-70 0,0 0-44 15,-4-13-172-15</inkml:trace>
  <inkml:trace contextRef="#ctx0" brushRef="#br0" timeOffset="33732.4444">16597 13369 424 0,'0'0'52'0,"0"0"24"16,0 0 8-16,0 0-39 15,0 0 18-15,0 0-49 16,-30-11 8-16,30 42-16 16,0 13 20-16,0 21 16 15,12 22-32-15,6 21 16 16,4 21-4-16,1 11-22 15,-1 11 21-15,1 11-14 0,-4 10-7 16,0 13 0-16,-2 4 2 16,-1 1-5-16,-5-4 3 15,1-14 0-15,-6-4 6 16,-2-4-4-16,-4-3 0 16,0-8-2-16,0-8 4 15,-2-15-7-15,-3-12 3 16,0-6 0-16,4-8-7 15,-1-5 7-15,1-3-16 16,1-4-28-16,0-4-50 16,0-6-13-16,0-11-121 15,-6-19-226-15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5:33:30.864"/>
    </inkml:context>
    <inkml:brush xml:id="br0">
      <inkml:brushProperty name="width" value="0.05292" units="cm"/>
      <inkml:brushProperty name="height" value="0.05292" units="cm"/>
      <inkml:brushProperty name="color" value="#FF0000"/>
    </inkml:brush>
  </inkml:definitions>
  <inkml:trace contextRef="#ctx0" brushRef="#br0">8380 11825 324 0,'0'0'139'16,"0"0"-100"-16,0 0-20 15,0 0 45-15,0 0 29 16,0 0-22-16,0 0-19 16,0 0-33-16,-13 0 6 15,13 0 1-15,0 0-19 16,0 0 22-16,0 0 1 16,0 0-26-16,0 0 3 0,0 1 1 15,0 1-2 1,0-1-11-16,0 0 19 15,0 2-13-15,3 2 2 0,8-4 8 16,3 3 9-16,2-1-6 16,1-3-8-16,5 0 20 15,2 0-26-15,6 0 18 16,5-3 7-16,0-4-25 16,2-1 24-16,1-1-21 15,-2 4 0-15,0-1 6 16,2 3-3-16,-2 0-6 15,3 1 7-15,4-1-1 16,-1 0-2-16,-1 0-4 0,2-3 1 16,-2-1 38-1,0 0-38-15,-2-3 27 0,0 0-15 16,1-2-10-16,-2 0-3 16,-4 3 14-16,-4 1-13 15,-8-1 13-15,-5 1-5 16,-6 4-3-16,-5 0-6 15,-1 1 15-15,-4 2-9 16,1-1 5-16,-2-1-3 16,1 3-9-16,-1 0 3 15,5 0-4-15,4 0-58 16,-2 0-134-16,-1 3-220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5:40:20.735"/>
    </inkml:context>
    <inkml:brush xml:id="br0">
      <inkml:brushProperty name="width" value="0.05292" units="cm"/>
      <inkml:brushProperty name="height" value="0.05292" units="cm"/>
      <inkml:brushProperty name="color" value="#FF0000"/>
    </inkml:brush>
  </inkml:definitions>
  <inkml:trace contextRef="#ctx0" brushRef="#br0">6061 727 577 0,'0'0'157'16,"0"0"-79"-16,0 0-15 15,0 0 5-15,0 0-6 16,0 0-45-16,0 0 30 16,0 0-1-16,-33 88-16 15,31-54 21-15,0 3-38 16,1 0-10-16,1 0 31 15,0-2-34-15,0-4 24 16,0-6-21-16,0-3 4 0,0-7-9 16,5-7 2-16,5-5 0 15,10-3-72-15,3-14-156 16,1-15-212-16</inkml:trace>
  <inkml:trace contextRef="#ctx0" brushRef="#br0" timeOffset="240.3523">6277 808 636 0,'0'0'210'0,"0"0"-170"16,0 0 11-16,0 0-38 0,0 0 51 16,0 0 0-16,0 79-33 15,0-47 20-15,3 2-21 16,4 2-23-16,1-3 3 15,-1-4-2-15,1-4-1 16,-4-8-5-16,2-5 2 16,-3-3-8-16,-3-4-23 15,0-5-179-15,-15 0-171 16</inkml:trace>
  <inkml:trace contextRef="#ctx0" brushRef="#br0" timeOffset="659.9429">5858 1017 768 0,'0'0'80'16,"0"0"-71"-16,0 0 15 15,0 0-21-15,0 0 48 16,0 0 27-16,18 47-12 16,-11-23-18-16,3 3-26 15,-2 2 12-15,1 4-11 0,4-1-4 16,-2-1 13 0,2 0-29-16,2-4 12 0,2-2 8 15,2-2-16-15,5-8 0 16,1-3-1-16,2-12-6 15,6 0 26-15,1-20-21 16,8-10 16-16,2-7-1 16,0-2-16-16,-1-2 7 15,-2-2-11-15,-1 0-7 16,3 5 6-16,-6 5-79 16,-4 7-11-16,-2 4-113 15,-10 2-101-15</inkml:trace>
  <inkml:trace contextRef="#ctx0" brushRef="#br0" timeOffset="1331.3893">9151 833 248 0,'0'0'677'0,"0"0"-675"16,0 0 12-16,0 0 59 16,-11 81 3-16,10-53 6 15,1 3-44-15,0 4 6 0,0-1-9 16,0 2-22 0,0 1 17-16,0-4-29 0,0-4 0 15,0-7 12-15,3-7-9 16,3-8-8-16,6-7-17 15,9 0-129-15,6-24-46 16,1-13-298-16</inkml:trace>
  <inkml:trace contextRef="#ctx0" brushRef="#br0" timeOffset="1563.1426">9405 880 787 0,'0'0'116'0,"0"0"-16"16,0 0-41-16,0 0-31 0,0 0-2 16,0 0 41-16,7 53-31 15,-3-27 6-15,1 5-28 16,-5 4 7-16,0-4-21 16,0 3 0-16,0-4 5 15,0-2 0-15,-12-4-10 16,-4-4-36-16,-10-6-234 15,-5-4-357-15</inkml:trace>
  <inkml:trace contextRef="#ctx0" brushRef="#br0" timeOffset="1918.5055">9035 1079 413 0,'0'0'518'0,"0"0"-518"16,0 0 11-16,0 0 32 15,0 0 17-15,7 72 25 16,7-38-28-16,1 4-25 16,-1 6 6-16,2 2-27 15,1 4 7-15,5-4-13 16,8-4 2-16,6-8 1 15,4-10-8-15,7-13 0 0,1-11 15 16,4-11-14 0,4-26 14-16,3-13-2 0,1-6-2 15,-3 0-9-15,-10 5-2 16,-8 3-11-16,-8 9-16 16,-7 8-31-16,-5 11-33 15,-8 11-88-15,-9 6-96 16,-2 3-383-16</inkml:trace>
  <inkml:trace contextRef="#ctx0" brushRef="#br0" timeOffset="3278.4306">5882 17512 653 0,'0'0'76'0,"0"0"-47"0,0 0-22 16,0 0 72-16,0 0-18 15,0 0-49-15,3 17 28 16,30-10 22-16,11-3-22 15,10-3-4-15,7-1-10 16,3 0-7-16,8 0-13 16,-1-7-5-16,4-3 2 15,-2-2 10-15,-5 2-13 16,-8-2 0-16,-10 8-13 16,-9 1-81-16,-7 3-107 15,-11 0-38-15</inkml:trace>
  <inkml:trace contextRef="#ctx0" brushRef="#br0" timeOffset="4104.274">9424 17797 586 0,'0'0'114'0,"0"0"-75"16,0 0-25-16,0 0 11 15,0 0 61-15,0 0 4 16,130 0-27-16,-59-6-26 15,7-5-8-15,2 0-7 16,-2-1-20-16,-3 1 9 16,-10 2-11-16,-8 1 2 15,-12 2 6-15,-12 3-8 16,-16 1 0-16,-11 0 0 16,-5 2 15-16,-1-1 35 15,0 1-4-15,-4 0-27 16,-6 0-9-16,0 0-10 15,4 0 0-15,1 0-3 0,4 0-2 16,-1 0-70 0,2 5-105-16,-2 2-65 0,-2-1-326 15</inkml:trace>
  <inkml:trace contextRef="#ctx0" brushRef="#br0" timeOffset="79060.7238">14072 1380 180 0,'0'0'639'0,"0"0"-581"16,0 0-51-16,0 0 2 16,0 0 8-16,0 0 29 15,98-50-16-15,-59 45 23 16,-2 2-38-16,-1 3 3 15,-5 0-6-15,-7 15-5 16,-7 9-7-16,-7 7 9 16,-10 6-8-16,0 4 36 15,-12-2-27-15,-7-5 5 16,-4-6 0-16,7-8-10 16,7-8 0-16,9-8-5 15,0-4-60-15,18-6-107 16,15-22-10-16,6-10-220 0</inkml:trace>
  <inkml:trace contextRef="#ctx0" brushRef="#br0" timeOffset="79246.4024">14604 1299 582 0,'0'0'263'0,"0"0"-160"16,0 0-1-16,0 0-76 15,0 0 11-15,0 0-16 16,-67 67 7-16,57-38-17 15,2 2 0-15,5 1-11 0,3-6 0 16,0-4 5 0,1-5-20-16,15-5 9 0,6-9 0 15,6-3-89 1,2-6-218-16</inkml:trace>
  <inkml:trace contextRef="#ctx0" brushRef="#br0" timeOffset="79410.2491">14858 1453 222 0,'0'0'668'0,"0"0"-534"16,0 0-115-16,0 0-19 16,0 0-15-16,111-34-52 15,-52 20-193-15</inkml:trace>
  <inkml:trace contextRef="#ctx0" brushRef="#br0" timeOffset="79962.9532">15762 1230 99 0,'0'0'952'0,"0"0"-817"15,0 0-132-15,0 0 11 16,0 0-14-16,0 0 4 0,-55 66 30 16,35-35-16-1,4-2-2-15,1-2-6 0,4-8-10 16,5-7 12-16,3-7-17 16,3-5 5-16,0 0 0 15,0 0-7-15,9-10 17 16,10-11 0-16,4-6-10 15,2 3-20-15,-2 6 18 16,-5 9-11-16,-2 5 13 16,-1 4-8-16,2 0 9 15,2 4-7-15,-3 6 6 16,4-3 0-16,-5-2-6 16,3-5 9-16,-3 0-3 15,4 0 13-15,0-10-5 16,-1-6 0-16,0-4-8 0,-3 0 0 15,0 0 5-15,-5 1 3 16,-2 3-8-16,-2 2 0 16,-3 6 8-16,-2 4-10 15,-1 3 2-15,0 1-15 16,0 0 8-16,0 17-11 16,0 5 18-16,0 5 11 15,0-1 0-15,0-3-20 16,0-2 9-16,14-2 0 15,2-2 2-15,4-10-2 16,3-6-21-16,1-1-141 16,-3-12-198-16</inkml:trace>
  <inkml:trace contextRef="#ctx0" brushRef="#br0" timeOffset="80209.8081">16303 1076 674 0,'0'0'148'16,"0"0"-142"-16,0 0 5 15,0 0-11-15,0 0 58 16,99 101 1-16,-76-60 13 16,-4 5-32-16,-6 3-36 15,-12 5 10-15,-1-2-12 16,-16-1-2-16,-20-4-9 15,-16-8-148-15,-18-8-75 0,-15-11-378 16</inkml:trace>
  <inkml:trace contextRef="#ctx0" brushRef="#br0" timeOffset="80500.1452">13517 1250 621 0,'0'0'64'0,"-27"82"-22"15,20-17 8-15,2 8-9 16,5 5 46-16,0-5-59 16,27-2-26-16,18-3 5 15,17-9-7-15,28-11-42 16,25-23-208-16</inkml:trace>
  <inkml:trace contextRef="#ctx0" brushRef="#br0" timeOffset="80909.9721">16609 548 877 0,'0'0'150'0,"0"0"-98"0,0 0-50 16,0 0 7-16,0 0 7 16,0 0-11-16,0 0 9 15,91 5-6-15,-78 23-4 16,-3 6 22-16,-3 0-15 15,-6 1 15-15,2-4-23 16,5-7 6-16,5-4-10 16,11-3 11-16,9-5-10 15,13-6 6-15,12-2 7 16,8-2-26-16,1 0 11 16,-9 7-110-16,-20 2-177 15,-25 10-228-15</inkml:trace>
  <inkml:trace contextRef="#ctx0" brushRef="#br0" timeOffset="81312.7104">14356 2082 629 0,'0'0'82'16,"0"0"-53"-16,0 0 8 15,0 0 58-15,0 0-26 16,0 0-21-16,65 0 5 16,14-4 28-16,31-12-47 15,26-7-7-15,29-2-27 16,22-1 4-16,19 4 1 16,5 4-5-16,-6 7 0 15,-16 7 0-15,-25 4 0 16,-23 0-40-16,-25 0-69 0,-22 0-178 15,-33 0-361-15</inkml:trace>
  <inkml:trace contextRef="#ctx0" brushRef="#br0" timeOffset="81960.0224">12814 1782 672 0,'0'0'6'0,"0"73"17"15,14-32-22-15,9 2 41 0,4-4 19 16,3-5-39-16,0-7 11 16,1-10-20-16,-4-10-13 15,-7-7 28-15,-1 0-26 16,-4-17 31-16,1-15 68 16,1-9-96-16,-5-7 4 15,-6-10-9-15,-2-6-3 16,-4-9-8-16,2-10-4 15,-2-7 5-15,0-4 8 16,0 2-19-16,0 12 17 16,0 13 1-16,0 23-10 15,1 17 7-15,1 12 5 0,2 12 1 16,4 3 0-16,4 0-19 16,8 0 11-16,10 3 8 15,8 5 0-15,14-3-3 16,10-1 6-16,10-4-3 15,10 0 0-15,-4 0-23 16,-7-2-289-16</inkml:trace>
  <inkml:trace contextRef="#ctx0" brushRef="#br0" timeOffset="82843.9164">13204 1214 475 0,'0'0'46'0,"0"0"-43"16,0 0-1-16,0 0 0 16,0 0 43-16,86 0 38 15,-43-9-15-15,11-9 6 16,18-9-50-16,14 1 33 16,22-12-25-16,23 1-10 15,20-5-12-15,23-2-1 16,10 5-10-16,2 1 1 0,-8 5-3 15,-15 6-8-15,-16 6-10 16,-16 4-97-16,-12 4 20 16,-14-1-129-16</inkml:trace>
  <inkml:trace contextRef="#ctx0" brushRef="#br0" timeOffset="83976.6379">14788 2857 685 0,'0'0'144'15,"0"0"-81"-15,0 0 90 16,0 0-91-16,0 0 7 16,0 0 21-16,-40-59-77 0,40 35 5 15,19-6-18-15,8 2 13 16,4 1-17-16,-1 9 4 16,-6 7 0-16,-2 11-10 15,-4 0 9-15,-4 17 1 16,-4 7 0-16,-4 2-4 15,-6-1-6-15,0 0 10 16,0-6 0-16,-2-5-1 16,-1-5 9-16,2-5-8 15,1-4 0-15,0 0-43 16,6 0 38-16,12-14 5 16,1-1 0-16,0 3 1 15,-2 10 2-15,-2 2-3 16,0 2 0-16,2 18 13 15,4 5-16-15,1 4 3 0,3 3 0 16,2-6-9-16,7 2 3 16,2-8-148-16,1-9-176 15</inkml:trace>
  <inkml:trace contextRef="#ctx0" brushRef="#br0" timeOffset="89793.7035">12358 3043 588 0,'0'0'264'16,"0"0"-86"-16,0 0-136 15,0 0-10-15,0 0-4 16,0 0 31-16,-45 84-16 16,39-43-13-16,5 0-24 15,1-4 23-15,0-1-26 16,0-8-3-16,0-7 7 0,0-7-1 16,0-9 2-1,0-5-6-15,0 0 1 0,0-15 49 16,0-19-35-16,0-15-15 15,10-7-4-15,7-3 1 16,1-2 1-16,2 6 0 16,6 9-3-16,2 12-7 15,-1 14 4-15,-3 13 6 16,-2 7 0-16,-4 12-13 16,-5 18 12-16,-5 8 2 15,-8 3 0-15,-1 3 0 16,-25 0 9-16,-5-4-19 0,-2-5 9 15,6-7 0 1,6-8 5-16,7-10-5 0,7-6 0 16,6-4-7-16,1 0-6 15,2-9-24-15,19-5-57 16,8 3 51-16,4 6 34 16,3 5-2-16,1 6 11 15,2 13-4-15,-2 4 12 16,-1-3-8-16,-3-2 0 15,-2-4 1-15,-3-5 21 16,-2-5-19-16,-1-4-2 16,-1 0 4-16,-7-11 12 15,3-6-12-15,-8 0-5 0,-6 2-19 16,-6 4 9 0,0 6-10-16,-4 5 15 0,-13 0-9 15,-4 19 19-15,1 5-5 16,6-1 8-16,6 0 15 15,8-6 12-15,0-1-34 16,0-7 1-16,11-4-2 16,7-5 9-16,4 0-8 15,3-16-1-15,-1-4 2 16,-4 0-4-16,-7 3-59 16,-5 2 46-16,-7 5 1 15,-1 5-17-15,0 2 26 0,0 3-6 16,-1 0 11-1,-4 0 6-15,1 0-6 0,2 4 0 16,2 0 4-16,0-3-3 16,0-1-2-16,7 0-2 15,13-11 3-15,1-9 32 16,5-8-31-16,-4-3 16 16,-4 0-17-16,-6 0 10 15,-5 4-10-15,-5 9 44 16,-2 8-11-16,0 9 23 15,0 1-32-15,-6 18-23 16,-6 19 11-16,-5 10-4 16,4 3-8-16,0 0 0 15,6-7 7-15,3-10-13 16,4-9 6-16,0-12 0 0,0-9-1 16,2-3-12-16,8-17 13 15,8-17 4-15,6-11 4 16,-2-5-16-16,2 3-4 15,-3 3 8-15,-6 13-5 16,-3 11 9-16,-3 15-3 16,-3 5 3-16,4 10-28 15,-3 19 28-15,1 11 6 16,-2 12 1-16,1 6-7 16,4 4-3-16,11 7-7 15,15 1-122-15,20-2-94 16,19-7-429-16</inkml:trace>
  <inkml:trace contextRef="#ctx0" brushRef="#br0" timeOffset="91093.8775">19137 2434 714 0,'0'0'176'0,"0"0"-106"16,0 0 87-16,0 0-36 15,0 0-23-15,0 0-81 16,-32-23-5-16,2 51-7 16,-3 9-5-16,0 2 0 15,6 1 5-15,11-5 9 16,11-5-21-16,5 1 7 0,6-7-8 16,18 0-3-1,7-2 4-15,2-1 7 0,-1 1 1 16,-4-2 11-16,-8 1-14 15,-7-1 2-15,-12 1 0 16,-1 1-5-16,-6-2 8 16,-19-3-3-16,-5-1 11 15,0-3-7-15,4-3-4 16,9-8 0-16,11-2 0 16,6 0-7-16,0-9 7 15,15-14-106-15,16-2 46 16,12-1-27-16,4 2 8 0,0 10-8 15,-5 4 74 1,-7 8 7-16,-9 2 6 0,-8 0 0 16,-9 0 8-16,-5 0-5 15,-2 5 14-15,-2 2-7 16,0 0 13-16,0-1 12 16,0-2-28-16,0 0 8 15,0-4-15-15,0 0-9 16,0 0-6-16,13 0 15 15,2-4 5-15,3-8-5 16,-4-3-41-16,-6 2 41 16,-3 4-1-16,-5 2 4 15,0 6 4-15,-7 1 32 0,-8 0-5 16,-6 11-12 0,-3 2-17-16,5 3 18 0,4-2 9 15,7 0-27-15,7-1-1 16,1-4-4-16,0-1-11 15,6-3 6-15,9-5 5 16,1 0 5-16,5 0 7 16,3-5-12-16,-1-8-21 15,0-2-8-15,1-1-12 16,-2 2 25-16,-5 2-24 16,1-1 40-16,-3 2 0 15,-3 2 8-15,1 1-9 0,-4 5 1 16,-1 0 0-1,-1 3-5-15,-1 0 5 0,0 0 0 16,4 10-2-16,-2 5 9 16,-1 7 1-16,1-2 7 15,-1 0-14-15,0-4 13 16,0-5-14-16,-3-3 0 16,2-7 25-16,4-1-20 15,4 0 11-15,11 0 10 16,10-12-26-16,3-2 6 15,5 3-6-15,-7 1-131 16,-7 6-68-16,-9 1-175 16</inkml:trace>
  <inkml:trace contextRef="#ctx0" brushRef="#br0" timeOffset="91527.5397">19695 2866 343 0,'0'0'406'0,"0"0"-379"0,0 0-5 16,0 0 42-16,0 0-19 16,0 0 6-16,101 0-12 15,-69-7-28-15,-2-6 18 16,-5 0-29-16,-4 2 7 15,-5 2 14-15,-5 1-14 16,-7 5 5-16,1 1 16 16,-5 2-17-16,1 0-2 15,2 3-9-15,0 9 0 16,3 3 17-16,5 1-15 16,6 0-4-16,9-8-172 0,5-7-286 15</inkml:trace>
  <inkml:trace contextRef="#ctx0" brushRef="#br0" timeOffset="92162.3105">22030 3059 778 0,'0'0'125'16,"0"0"-70"-16,0 0 72 16,0 0 1-16,0 0-85 0,0 0-29 15,0 0 11 1,104-14-22-16,2 4 5 0,21 0-3 15,17-1-3-15,4 1 5 16,-2 0-1-16,-13 1 2 16,-21 4-8-16,-24 0 2 15,-27 5-10-15,-24 0 8 16,-20 0-76-16,-12 0-30 16,-5 0-3-16,-17 0-37 15,-23 10-50-15,-13 2-457 16</inkml:trace>
  <inkml:trace contextRef="#ctx0" brushRef="#br0" timeOffset="92660.2403">22511 3520 628 0,'0'0'109'0,"0"0"-22"15,0 0 63-15,0 0 39 16,0 0-63-16,0 0-65 16,-13-10-28-16,13-13-9 15,0-8-16-15,9 0-3 0,10-6-5 16,5 4 0-1,4 2-3-15,4 11 2 0,-4 10 1 16,-3 10 0-16,1 0-4 16,-6 18-2-16,-4 8 6 15,-7 6 0-15,-8-2 6 16,-1 1-6-16,0-6 3 16,0-5-3-16,-1-5 9 15,-2-8-18-15,3-5 5 16,0-2-14-16,8-8 4 15,15-11 10-15,4-1 4 16,3 4 0-16,-4 9 12 16,-5 7-16-16,-3 0 4 15,2 0-4-15,-1 12-3 16,0 5 11-16,1 0-4 0,-1-1 0 16,2-5-36-1,3-7-149-15,1-4-259 0</inkml:trace>
  <inkml:trace contextRef="#ctx0" brushRef="#br0" timeOffset="93745.2751">23098 3453 736 0,'0'0'210'0,"0"0"-142"0,0 0-2 16,0 0 50-16,0 0-59 15,0 0-21-15,110-14 8 16,-70 8-40-16,9-2 21 15,0 0-15-15,1 1-7 16,-4 2 8-16,-9 0-4 16,-10 3-5-16,-12 0-2 15,-6 2 1-15,-8 0-3 16,-1 0 2-16,0 0 0 16,-9 0 2-16,-13 0 0 15,-11 0 1-15,-7 0 2 16,-2 2 1-16,-4 1-6 0,1 2 0 15,2-1 3-15,9-1-3 16,7-2 2-16,10-1 1 16,8 0-3-16,5 0 11 15,4 0-12-15,0 0 1 16,10 0-16-16,17 0 14 16,9 0 4-16,9 0 11 15,3-5-10-15,2 1 4 16,-4 0 1-16,-1 1-8 15,-6 0 0-15,-8 0 1 16,-5 2 7-16,-5-2-5 16,-2-1-3-16,-1 4-47 15,-6-4-137-15,-3-2-360 16</inkml:trace>
  <inkml:trace contextRef="#ctx0" brushRef="#br0" timeOffset="94052.94">23874 3246 231 0,'0'0'777'0,"0"0"-651"16,0 0-39-16,0 0-34 15,0 0 10-15,0 0-60 0,0 13 7 16,0 5 21-16,2 9-29 16,3 0 29-16,-3 4-31 15,3 1 5-15,-3-1 7 16,2-3-9-16,-4 2-3 16,3-4 0-16,-2-4 3 15,-1-2-7-15,0-7-89 16,-1-10-212-16,-17-3-507 15</inkml:trace>
  <inkml:trace contextRef="#ctx0" brushRef="#br0" timeOffset="101528.1585">22183 2311 723 0,'0'0'111'16,"0"0"-61"-16,0 0-48 0,0 0 24 15,0 0 1-15,0 0 39 16,-20 62-11-16,20-35-32 16,7 3-1-16,5-4 3 15,2-3-22-15,-3-6 8 16,1-7-11-16,-4-6 4 15,0-4 3-15,1 0 5 16,9-24 21-16,3-10-18 16,2-9-8-16,2-3-5 15,-3 0-2-15,-4 3-10 16,-3 6 3-16,-6 4 7 16,-4 5 0-16,0 9 2 15,-2 8 1-15,0 3-1 0,2 8-2 16,2 0-16-1,8 0 16-15,5 0 0 0,6 0 0 16,8 0 0-16,11 0 7 16,9 0-9-16,3 0 2 15,4-5-14-15,-4-2-12 16,-9 2-112-16,-7 3-25 16,-12-1-36-16,-10 2-311 15</inkml:trace>
  <inkml:trace contextRef="#ctx0" brushRef="#br0" timeOffset="101994.3151">22693 2383 688 0,'0'0'139'16,"0"0"-69"-16,0 0 35 15,0 0-27-15,0 0-21 16,-91 11 8-16,66 4-45 0,7-1-1 15,5-3 0-15,8-2-18 16,5 0-2-16,0 1-1 16,15 0-2-16,9 2 4 15,4-1 2-15,1 2 1 16,-3 1 2-16,-3 1-1 16,-8 2-4-16,-8 0 0 15,-7 2 0-15,0 0 10 16,-19-1-8-16,-8-1-2 15,-3-1 14-15,5-3-8 16,7-6-5-16,7-2-1 16,8-5-2-16,3 0-14 0,2-1-85 15,19-16-210 1,10-9-353-16</inkml:trace>
  <inkml:trace contextRef="#ctx0" brushRef="#br0" timeOffset="102212.7761">22877 2571 581 0,'0'0'138'0,"0"0"-138"16,0 0 33-16,0 0-2 15,0 0 37-15,0 0-40 0,82 0-14 16,-51-2 8-16,5-5-12 15,0 0-10-15,-3-1-32 16,-4-2-176-16,-8 0-15 16</inkml:trace>
  <inkml:trace contextRef="#ctx0" brushRef="#br0" timeOffset="103277.3517">22522 2552 659 0,'0'0'59'0,"0"0"-21"0,0 0-29 16,0 0 56-16,0 0 26 16,0 0-90-16,43-43 31 15,-16 43-3-15,0 0-20 16,2 0 46-16,-4 14-29 15,0 5 8-15,-6 4-12 16,-7 0-19-16,-9 1 19 16,-3-1-22-16,-4 0 0 15,-16-1 12-15,-2-5-8 16,-2-2-8-16,3-4-11 16,8-5-81-16,6-6-82 15,7 0-99-15</inkml:trace>
  <inkml:trace contextRef="#ctx0" brushRef="#br0" timeOffset="103487.7562">22836 2501 737 0,'0'0'137'16,"0"0"15"-16,0 0-64 15,0 0-30-15,0 0-21 16,0 0-14-16,-50 48-11 15,42-24 2-15,4 2-9 16,4-4-7-16,0-2 2 16,5-6-20-16,18-4-103 0,3-7-52 15,6-3-103 1</inkml:trace>
  <inkml:trace contextRef="#ctx0" brushRef="#br0" timeOffset="103720.8613">23005 2598 784 0,'0'0'141'0,"0"0"-115"16,0 0 10-1,0 0 29-15,88-30-30 0,-51 17-35 16,2 3-2-16,-5 0-67 16,-7 1-206-16</inkml:trace>
  <inkml:trace contextRef="#ctx0" brushRef="#br0" timeOffset="104276.8488">23406 2476 894 0,'0'0'208'0,"0"0"-173"0,0 0 30 16,0 0-20-16,0 0-34 16,0 0 41-16,-7 79-36 15,-4-49-6-15,-3-3 2 16,-2-5-12-16,2-3 15 15,3-9-15-15,5-2 0 16,3-6-7-16,3-2 0 16,0 0-20-16,0-6-16 15,15-10-50-15,6 0 32 16,3 1 35-16,-2 5 23 16,-2 6-10-16,-1 3 25 15,-4 1-12-15,1 0 20 16,-1 0-17-16,2 0 34 0,1 4-15 15,2 1-9-15,3-5 16 16,4 0-28-16,-2 0 13 16,-2-13-4-16,-1-3 1 15,-6-1-12-15,-2-2 1 16,-7 4 0-16,-2 3-13 16,-3 2 13-16,-2 6 0 15,0 1-1-15,0 3 5 16,0 0-4-16,-2 10 4 15,-9 9-1-15,4 1 20 16,2 2-19-16,5-1 2 16,0-4 13-16,0-2-11 0,12-4 0 15,6-5-8 1,3-4-21-16,6-2-15 0,6 0-119 16,2-11-184-16</inkml:trace>
  <inkml:trace contextRef="#ctx0" brushRef="#br0" timeOffset="105561.9555">21406 2849 701 0,'0'0'196'0,"0"0"-163"15,0 0-17-15,0 0 1 16,0 0 100-16,42 96-17 15,-29-40-55-15,-3 7-7 0,-2 5-22 16,-3 2-15-16,5-3 31 16,2-2-30-16,3-7 7 15,6-11-9-15,-1-13 12 16,0-14-16-16,1-15 4 16,4-5 0-16,4-30 5 15,3-16-5-15,3-16 7 16,-1-12-7-16,-3-7-41 15,-5-11 41-15,-3-3-34 16,-7-9 12-16,-6 0 14 16,-4 3 7-16,-6 6 1 15,0 8 3-15,0 16 7 0,0 17 8 16,0 15 10-16,0 14-25 16,0 8 17-16,0 9-19 15,0 2 4-15,0 4 0 16,0-1-5-16,0 1-3 15,12-2-6-15,18-2 9 16,16-3 0-16,21-4 4 16,22-6-4-16,24-3 8 15,15-3 1-15,13 0-13 16,4-1 5-16,-2-4-1 16,0 5 2-16,-11 2 0 15,-15 3-4-15,-12 6 0 16,-18 6-131-16,-22 6-61 0,-26 2-66 15,-24 0-364 1</inkml:trace>
  <inkml:trace contextRef="#ctx0" brushRef="#br0" timeOffset="106543.7099">12768 1659 524 0,'0'0'350'15,"0"0"-319"-15,0 0-28 16,45 97 124-16,-20-35-50 0,7 14-3 15,3 14-3 1,1 13-67-16,2 9 17 0,0 10-9 16,2-1-9-16,-1-8 6 15,0-10-9-15,-1-15 0 16,-6-15 0-16,-2-15 12 16,-7-16-13-16,-6-19 1 15,-8-14-11-15,-4-9 8 16,-2-6 6-16,7-30 10 15,0-17-10-15,3-18 11 16,1-12-14-16,-1-14 0 16,1-13-14-16,-2-8-27 0,1-3-57 15,1 3-11 1,1 5 1-16,-2 5 1 0,0 5 19 16,-3 8 18-16,-3 11 26 15,1 4-120-15,2 6-87 16</inkml:trace>
  <inkml:trace contextRef="#ctx0" brushRef="#br0" timeOffset="107543.0813">22420 2392 670 0,'0'0'111'16,"0"0"-83"-16,-36 72-19 16,30-19 76-16,5 3-31 15,1 2-24-15,11 2 7 16,15 1-37-16,10-4 0 16,15-3-6-16,19-10-155 15,24-13 5-15,19-16-39 16</inkml:trace>
  <inkml:trace contextRef="#ctx0" brushRef="#br0" timeOffset="107890.3001">24061 2376 765 0,'0'0'133'15,"0"0"-123"-15,0 0-10 16,0 0 65-16,0 0-11 0,84 65 9 15,-69-25-11 1,-4 2-30-16,-7 3 2 0,-4 1-24 16,-1-3 9-16,-19-1 7 15,-6-3-15-15,2-6-2 16,-3-6-42-16,3-9-144 16,4-12-89-16</inkml:trace>
  <inkml:trace contextRef="#ctx0" brushRef="#br0" timeOffset="108243.894">24261 2181 565 0,'0'0'60'16,"0"0"-25"-16,0 0 14 16,0 0 52-16,79 15-50 15,-69 7-2-15,-5 4 27 16,-5-1-8-16,0 3-6 16,-10 1-24-16,-3-4-1 15,4-1 15-15,5-7-43 0,4 0 12 16,0-3-12-1,13-2-5-15,16-2-4 0,13-4 0 16,10-5-7-16,9 0 3 16,5-1-168-16,-4 2-128 15,-9 2-271-15</inkml:trace>
  <inkml:trace contextRef="#ctx0" brushRef="#br0" timeOffset="145567.4815">299 9822 554 0,'0'0'7'0,"0"0"-2"15,0 0 22-15,0 0 38 16,0 0 18-16,0 0-7 16,113-1-39-16,-76-9 36 15,-1 0-33-15,-2 2-14 16,-1 1 8-16,1 0-34 16,-2 0 11-16,-1 4-11 15,-4 3 3-15,-3 0-15 16,-5 0 12-16,-4 0-135 0,-3 11-42 15,-10 3-260-15</inkml:trace>
  <inkml:trace contextRef="#ctx0" brushRef="#br0" timeOffset="145894.2168">382 10229 787 0,'0'0'113'0,"0"0"-103"0,0 0-10 16,0 0 50 0,0 0-30-16,0 0 24 0,69 0 38 15,-28-3-53-15,1-2-6 16,3-3 5-16,1 2-25 15,2 2 18-15,-2 3-11 16,2 0-5-16,-6 1 4 16,-5-2-9-16,-4 1 0 15,-8-2 0-15,-7-4-20 16,-4-3-66-16,-10-6-136 16,-4-4-171-16</inkml:trace>
  <inkml:trace contextRef="#ctx0" brushRef="#br0" timeOffset="146443.809">458 9529 736 0,'0'0'61'0,"0"0"13"16,0 0-14-16,0 0 38 15,0 0-47-15,0 0-13 16,-9-14-27-16,9 14-6 0,0 0-5 16,9 0 11-16,9 0-11 15,6 7 5-15,10 3 3 16,2 2-8-16,6 3 0 15,1 4 5-15,2 5-1 16,-2 8-3-16,-1 2-1 16,-5 8 0-16,-1 3 4 15,-6 6-5-15,-4 4 1 16,-4 6 0-16,-5 2 2 16,-6 0 3-16,-8-2 1 15,-3 1 23-15,-6-2-28 16,-18-3 5-16,-7 2 38 0,-11 0-25 15,0 2 20-15,-10-3-21 16,-2-1 5-16,-4-7 14 16,0-6-33-16,3-7 16 15,8-7-9-15,10-9 1 16,8-9 10-16,12-5-22 16,8-5 0-16,4-2 2 15,5 0 9-15,0 0-22 16,0 0-24-16,0 0-55 15,17-10-65-15,2-5-392 16</inkml:trace>
  <inkml:trace contextRef="#ctx0" brushRef="#br0" timeOffset="154393.8931">7245 4221 907 0,'0'0'107'0,"0"0"-86"16,0 0 4-16,0 0 37 0,0 0-14 15,0 0-7-15,0 0-38 16,94-58 0-16,-78 61-3 15,-2 11 0-15,-4 6 0 16,-7 1 0-16,-3 5 0 16,0 4 8-16,-18 1-8 15,-9 0 5-15,-4 0-5 16,1-4 3-16,5-7 2 16,10-5-2-16,7-6-3 15,3-7 3-15,5 0 3 16,0-2-6-16,0 3 4 15,14-1 2-15,12 4 36 0,5 1-28 16,2-2 2 0,1 2-6-16,-2 2-1 0,-3-1-7 15,3 6-2-15,-4 3 0 16,2 5-23-16,-6 3-174 16,-8 1-401-16</inkml:trace>
  <inkml:trace contextRef="#ctx0" brushRef="#br0" timeOffset="154927.9998">7218 5710 519 0,'0'0'355'0,"0"0"-333"0,0 0 8 16,0 0 63-16,73-74-41 15,-52 70-12-15,0 4-26 16,-2 0-12-16,-5 11 0 16,-7 7 0-16,-7 4-4 15,0 5 3-15,-6 1-1 16,-16 1 15-16,-2 0-15 15,0-4 2-15,5-7 12 16,7-4-10-16,7-6 38 16,5 0-18-16,0-3-12 15,18-1 45-15,12 1-27 16,9-2-7-16,1-1-10 16,8 4-9-16,-2 3 3 0,-1 10-7 15,-4 10-45-15,-6 12-140 16,-11 10-240-16</inkml:trace>
  <inkml:trace contextRef="#ctx0" brushRef="#br0" timeOffset="155779.0863">5862 14444 1034 0,'0'0'110'0,"0"0"-92"0,0 0 48 16,0 0 6-16,0 0-20 16,56-73-12-16,-6 29-33 15,10-11 20-15,6-1-27 16,15-3 0-16,3-2-11 16,4 2-51-16,-10-3-79 15,-20-2-306-15</inkml:trace>
  <inkml:trace contextRef="#ctx0" brushRef="#br0" timeOffset="156701.9198">5902 4665 842 0,'0'0'107'0,"0"0"-76"16,0 0 63-16,0 0 22 15,0 0-47-15,0 0-10 16,26-41-42-16,19 4-10 16,14-5 4-16,10-5-3 15,8 2 5-15,2 6-13 16,-2 6-4-16,-10 12-47 15,-14 8-140-15,-17 11-131 16,-18 2-484-16</inkml:trace>
  <inkml:trace contextRef="#ctx0" brushRef="#br0" timeOffset="158872.943">5849 8944 372 0,'0'0'111'0,"0"0"-13"15,0 0-2-15,0 0 19 16,0 0 12-16,0 0-15 15,0 0-64-15,3-4 16 0,25-16-31 16,20-7 0 0,11-9-12-16,12-5-12 0,6-4-8 15,8 0-1-15,2-3-101 16,-9-3-185-16</inkml:trace>
  <inkml:trace contextRef="#ctx0" brushRef="#br0" timeOffset="159676.9269">7085 7082 855 0,'0'0'9'0,"0"0"7"16,0 0-10-16,100-67 25 15,-79 61 19-15,0 6-19 16,-9 0-14-16,-3 12-17 16,-6 12 0-16,-3 5 7 15,-8 1 18-15,-12 3-2 16,-4-4 5-16,6-5-9 16,4-4 9-16,-4072-9-11 15,8167-3-17-15,-4081-4 5 16,7-1 0-16,14-1-1 15,4 1 13-15,3 4-14 0,-2 2 8 16,-3 4-11-16,-6 3-9 16,-5 6 9-16,-11 9 4 15,-1 5 7-15,-4 6 5 16,-20 5-15-16,-1-3 13 16,-5 4-14-16,-3-5 0 15,8-2 7-15,4 0-7 16,7-11-130-16,5-6-352 15</inkml:trace>
  <inkml:trace contextRef="#ctx0" brushRef="#br0" timeOffset="164763.2019">7078 6961 704 0,'0'0'123'16,"0"0"-20"-16,0 0 23 0,0 0-24 15,0 0-31-15,0 0-20 16,0 0-11-16,-6-22-35 15,16 14 0-15,5-1-5 16,3 3 0-16,0 2 4 16,1 4 0-16,1 0-4 15,-2 0 0-15,-2 9 0 16,1 8-9-16,-6 4 11 16,-3 4-2-16,-5 2 0 15,-3 2 8-15,0 1-8 16,-3-2 0-16,-12 1 0 15,-6 0-3-15,-4 0 5 16,1-2-2-16,0-4 4 0,9-5-2 16,4-6 5-16,4-3-7 15,4-5 7-15,3-3-14 16,0-1 6-16,0 0 1 16,0 0 0-16,0 0-4 15,11 0 4-15,5 0 0 16,2 0 5-16,0 0-2 15,0 0-3-15,-2 3 2 16,2 4-7-16,-2 6 6 16,-5-2-1-16,-2 4 0 15,-3 2-1-15,-6 4-6 16,0 2 7-16,0 1 0 0,-8 0-3 16,-5 3 6-16,-3-4 10 15,0 0-13-15,0-4 3 16,0-2-5-16,-2-3 2 15,0-2 0-15,0-5 10 16,0-1-9-16,-1-4 6 16,4-2-4-16,0 0-1 15,5 0-2-15,0 0-1 16,3 0-87-16,4-5-208 16,3-2-551-16</inkml:trace>
  <inkml:trace contextRef="#ctx0" brushRef="#br0" timeOffset="165769.454">6001 7654 740 0,'0'0'97'0,"0"0"-15"16,0 0 24-16,0 0-29 15,0 0-1-15,0 0-13 16,9-48-57-16,15 24-2 16,9 0 24-16,5-3-26 15,7 0 2-15,10 1-4 16,5 5-5-16,6 9-104 16,-7 8-117-16,-7 4-130 0</inkml:trace>
  <inkml:trace contextRef="#ctx0" brushRef="#br0" timeOffset="166778.9093">7267 8489 741 0,'0'0'94'0,"0"0"-30"15,0 0 49-15,0 0-44 16,0 0 1-16,0 0-14 15,-83-16-37-15,56 33 9 16,0 7-9-16,-1 0-17 16,4 5 15-16,6-2-6 15,6 1 4-15,5-4-8 16,5-4-4-16,2-3-2 16,0-1-1-16,16-2-3 15,11-1 0-15,3-1 5 16,6 0-2-16,1 3 10 15,-7 5-3-15,-6 2-7 16,-9 4 0-16,-6 4-1 0,-8 4 1 16,-1 1 0-16,-5 0 0 15,-15 4 6-15,-5-2-4 16,-2 2-4-16,0 3-50 16,3-2-74-16,0-1-204 15,8-2-302-15</inkml:trace>
  <inkml:trace contextRef="#ctx0" brushRef="#br0" timeOffset="167433.8778">6004 13145 95 0,'0'0'663'0,"0"0"-592"16,0 0-50-16,0 0 40 15,0 0 103-15,0 0-82 16,52-52-30-16,0 5-16 16,14-7-20-16,13-10 1 15,6-6-9-15,2-8-16 16,-9-2-51-16,-13-2-206 15,-17 2-268-15</inkml:trace>
  <inkml:trace contextRef="#ctx0" brushRef="#br0" timeOffset="168194.1434">7263 9881 777 0,'0'0'114'0,"0"0"-48"16,0 0 57-16,0 0-60 16,0 0-35-16,-96-13 23 15,69 30-32-15,-5 6-6 16,5 8 19-16,4-3-25 16,6-1 10-16,8-1-4 0,7-6-10 15,2-4 4-15,0-4-7 16,8-3-2-16,11 0-3 15,6-2 10-15,1 1-5 16,6-2 4-16,-5 5 1 16,-6 3 7-16,-6 3-12 15,-4 8 0-15,-10 2-5 16,-1 4 10-16,-6 5-5 16,-15 1 0-16,-4 2 8 15,2 3-4-15,0-1-4 16,3-1-3-16,7-2-35 15,5-4-146-15,3-8-394 16</inkml:trace>
  <inkml:trace contextRef="#ctx0" brushRef="#br0" timeOffset="168911.9453">5929 15786 910 0,'0'0'56'0,"0"0"36"16,0 0-14-16,0 0 14 16,24-71-56-16,24 30-18 15,10-4-8-15,7-1-6 16,9-4 1-16,-3 4-5 16,0 0-26-16,-9-1-104 15,-11-2-176-15,-20-2-380 16</inkml:trace>
  <inkml:trace contextRef="#ctx0" brushRef="#br0" timeOffset="169929.013">7169 11076 597 0,'0'0'170'0,"0"0"-99"16,0 0 51-16,0 0 14 15,0 0-17-15,0 0-61 16,3-73 2-16,-6 68-22 15,-6-1-15-15,-6 6 3 16,-7 0-20-16,-7 0 3 0,-4 16-9 16,2 3 0-16,4 1 2 15,9-3-4-15,5 2 11 16,7-1-9-16,6-1 0 16,0 0 0-16,3-1-9 15,18-3 9-15,5 0-10 16,9-1 6-16,1-3 8 15,-2 4 2-15,-4 2-6 16,-8 5 11-16,-7 2-27 16,-9 3 14-16,-6 4 2 15,0 4-5-15,-16 1 15 16,-8-1-6-16,-3 1-4 0,-2 0 0 16,3-3-4-16,2-2 4 15,3-6-11-15,6-3-67 16,8-7-202-16,-1-6-204 15</inkml:trace>
  <inkml:trace contextRef="#ctx0" brushRef="#br0" timeOffset="175695.4659">9160 14249 675 0,'0'0'94'16,"0"0"-65"-16,0 0-2 16,0 0 73-16,0 0 25 15,0 0-48-15,0 0-20 16,-20 23-15-16,49-23-11 16,16-17 0-16,14-6-26 15,13-7 12-15,4-4-13 16,-3 3 0-16,-5-2-8 15,-7 0-58-15,-14-4-112 16,-15-6-265-16</inkml:trace>
  <inkml:trace contextRef="#ctx0" brushRef="#br0" timeOffset="176876.8206">10470 5695 671 0,'0'0'104'0,"0"0"-9"16,0 0-13-16,0 0 32 15,0 0-38-15,0 0-8 16,-36-10-6-16,33 10-35 16,3 0 31-16,0 0-44 15,0-2-2-15,0-2-12 16,16-1 14-16,7-3-10 0,5 2-4 16,2 3 5-16,0 3-5 15,-5 0 0-15,-6 11 0 16,-5 9-3-16,-11 4 3 15,-3 5 0-15,-3 5-1 16,-19 2 9-16,-4 5-14 16,-7-2 6-16,-1-1-9 15,4-6-1-15,9-7 7 16,6-7 3-16,9-8-11 16,3-2 11-16,3-4-6 15,0 1 2-15,0 2 4 16,14-2-6-16,5 2 7 15,5 0-1-15,5-2 0 16,0 0 13-16,1 1-15 16,0 0 2-16,0 1-10 0,-1 3-15 15,-2 3-163-15,-7 1-222 16</inkml:trace>
  <inkml:trace contextRef="#ctx0" brushRef="#br0" timeOffset="179012.9393">10288 7178 692 0,'0'0'255'16,"0"0"-135"-16,0 0-69 0,0 0 34 16,0 0-25-16,0 0-26 15,0-32 12-15,2 23-39 16,15-1 9-16,2 3-16 16,3 2 3-16,0 0 1 15,2 5-4-15,-4 0 0 16,-3 5-4-16,-4 12-2 15,-7 8 6-15,-6 3-3 16,0 3 3-16,-10-1-1 16,-4-5 1-16,2-4 0 15,5-7 3-15,4-4 7 16,3-2-19-16,0-4 9 16,0 1 0-16,15 1 5 0,1 0-5 15,2 3 1-15,-1 3 1 16,-1 5 1-16,-5 3-6 15,-8 8 1-15,-3 5 2 16,-3 4 1-16,-19 1 9 16,-6-1-10-16,-2 1 2 15,-1-1 1-15,4-3-6 16,3-4-13-16,8-4-119 16,3-6-230-16</inkml:trace>
  <inkml:trace contextRef="#ctx0" brushRef="#br0" timeOffset="179740.3475">9254 11194 663 0,'0'0'159'16,"0"0"-72"-16,0 0 31 15,0 0-8-15,0 0-20 16,0 0-16-16,71-12-27 15,-5-24-15-15,9-3-20 16,7 0-7-16,0 3-10 16,-6 5 4-16,-3 5-105 15,-19 6-268-15,-18 5-375 16</inkml:trace>
  <inkml:trace contextRef="#ctx0" brushRef="#br0" timeOffset="181467.1725">9339 15604 724 0,'0'0'179'0,"0"0"-105"0,0 0 23 16,0 0 22-16,0 0-39 16,0 0-25-16,-7-6-37 15,44-18-15-15,15-8 9 16,11-6-6-16,1-3-6 15,-1-5 0-15,-6-2-54 16,-7 1-74-16,-17-6-221 16,-14-3-420-16</inkml:trace>
  <inkml:trace contextRef="#ctx0" brushRef="#br0" timeOffset="182510.528">10358 8383 560 0,'0'0'201'0,"0"0"-61"15,0 0-31-15,0 0 8 16,0 0-30-16,0 0-22 16,-20-30-28-16,35 24-32 15,5 0 7-15,4 1-11 0,0 5 4 16,1 0-7 0,-6 2 3-16,-3 11-1 0,-6 4 0 15,-7 4-1-15,-3 5-1 16,-3 3 2-16,-15 0 0 15,1-1-2-15,1-3 17 16,5-6-15-16,8-3 0 16,3-3 6-16,0-3-16 15,5-4 10-15,13 0-1 16,1-1-8-16,2 0 12 16,-2 2-3-16,-4 4 0 15,-3 4 7-15,-7 3-7 0,-5 6 0 16,0 2 5-1,-7 3-5-15,-12 0 5 0,-1-3-5 16,-3 1 0-16,1-1 7 16,-6 2-10-16,5-3 3 15,-2 0-73-15,2-5-114 16,4-5-309-16</inkml:trace>
  <inkml:trace contextRef="#ctx0" brushRef="#br0" timeOffset="185037.3994">9186 7228 362 0,'0'0'356'15,"0"0"-270"-15,0 0-18 16,0 0 63-16,0 0-11 16,0 0-23-16,0 0-54 15,70-15-31-15,-1 1 13 16,11-2-24-16,5 4 4 16,1 4-10-16,-1 8-68 15,-4 0-94-15,-10 11-147 16</inkml:trace>
  <inkml:trace contextRef="#ctx0" brushRef="#br0" timeOffset="185811.101">10467 9852 948 0,'0'0'122'0,"0"0"-60"15,0 0 16-15,0 0-9 16,0 0-27-16,0 0-32 16,-81-27 9-16,59 43-19 15,-2 4 4-15,3 2 5 16,6 0-7-16,7-3 8 0,8-1-9 16,0-2-1-16,2-2 0 15,13 0-3-15,6-1 3 16,4 2 2-16,-2-3 1 15,-1 2-3-15,-3 3 5 16,-8-3-5-16,-8 2 0 16,-3 3-3-16,0 1 3 15,-16 3 14-15,-8-1-14 16,-9 0 4-16,-6 1-4 16,-7 0 0-16,-3-4-2 15,9-5-4-15,13-1-71 16,7-11-93-16,10-2-356 0</inkml:trace>
  <inkml:trace contextRef="#ctx0" brushRef="#br0" timeOffset="187172.9468">9121 13118 465 0,'0'0'234'0,"0"0"-129"16,0 0-37-16,0 0 11 15,0 0 32-15,0 0 2 16,115-37-83-16,-40 13-13 0,11-7-8 16,4-5-9-16,-7 0-15 15,-8-1-125-15,-15 1-183 16,-19 2-301-16</inkml:trace>
  <inkml:trace contextRef="#ctx0" brushRef="#br0" timeOffset="187944.6085">10481 10958 889 0,'0'0'150'16,"0"0"-73"-16,0 0 7 16,0 0-30-16,0 0-6 15,-99-1-6-15,58 19-34 16,-4 8 17-16,-2 3-9 16,7 0 5-16,8-4-5 15,14-4-11-15,12-1 0 16,6-3-5-16,5 0-4 15,22-3 4-15,7-2 0 16,7 1 6-16,8 1-13 16,-3 3 16-16,-6 2-8 15,-10 2-1-15,-9 6 1 16,-16 2-8-16,-5 5 5 0,-1 3 2 16,-23 0 9-1,-7 2-6-15,-8 3 3 0,-5 1-6 16,-8 1 5-16,-4 1-10 15,-4-9-77-15,1-8-330 16</inkml:trace>
  <inkml:trace contextRef="#ctx0" brushRef="#br0" timeOffset="190294.9863">7349 9261 534 0,'0'0'137'16,"0"0"-56"-16,0 0 13 15,0 0-87-15,0 0 14 16,0 0 51-16,-91-17-45 16,64 17 64-16,2 0-53 0,-3 0-29 15,1 5 10-15,-3 0-17 16,-3-1-2-16,0 2 1 16,-1 1 8-16,7-2-9 15,-1 4 0-15,3-1 3 16,1-2-6-16,3 2 3 15,1-4 0-15,4 2-2 16,1 1 17-16,3-1-16 16,5 0 1-16,2 2-4 15,1-1-10-15,4 3-47 16,0 1-41-16,7 2 34 16,11 2-35-16,4 1 17 15,3-1-44-15,-2-1-52 0,2-1-96 16</inkml:trace>
  <inkml:trace contextRef="#ctx0" brushRef="#br0" timeOffset="191196.6581">7309 9365 655 0,'0'0'87'0,"0"0"-61"0,0 0 17 16,0 0 28-16,-98 13-6 15,77-8 16-15,3 4 12 16,-3 4-71-16,0 4 6 16,-3 4-24-16,-4 8 2 15,-4 2 20-15,-2 3-24 16,-1 5 10-16,-1 3 2 15,-2 3-4-15,1 1-1 16,-2 2-9-16,5-4 0 16,1-1 10-16,5-2-10 15,7-4 0-15,3-1-3 16,10 0 15-16,7-2-12 16,1 2 0-16,0 1 0 0,7-1-6 15,6 1 6 1,0 1 0-16,-1-1 0 0,1 2 13 15,1 1-19-15,2 4 6 16,-1-3 0-16,5-5-7 16,-1-2 7-16,0-7 0 15,2-6-6-15,-3-4 17 16,3-4-22-16,1-2 11 16,1-3-5-16,4 1-12 15,3-2 14-15,4-2 3 16,1 1 10-16,1-3-8 15,3-2 14-15,-2 0-16 0,4-1 0 16,3 0-5-16,-2 0 15 16,2 0-10-16,0 0 0 15,2-3 3-15,-2 0-3 16,0 1 0-16,-1-1 7 16,2-1-19-16,-6-4 19 15,1-3-7-15,-1-5 0 16,-5-4-5-16,0-8 4 15,-1-5 1-15,-4-6 0 16,-7-3 4-16,-1-6 4 16,-5 0-8-16,-5-3 0 15,-3-4 0-15,-4-1-9 16,-4-2 9-16,0 0 0 16,-12 1-7-16,-5 0 10 15,-5 1-3-15,-3 0 0 0,-7-1-2 16,-5 3-7-16,-6 0 9 15,-3 3 0-15,-8 6-16 16,-6 5 16-16,-4 8 0 16,-3 8-1-16,0 9 7 15,-5 15-7-15,-1 0 1 16,-1 22 0-16,-1 14-8 16,2 11 8-16,6 10 0 15,7 9-1-15,14 2 4 16,13-3-9-16,18 1 1 15,15-4-93-15,15-4-59 16,21-7-153-16</inkml:trace>
  <inkml:trace contextRef="#ctx0" brushRef="#br0" timeOffset="192095.333">10564 9508 524 0,'0'0'76'15,"0"0"33"-15,0 0-31 16,-105-26 0-16,65 26 0 16,-9 0-19-16,-8 12-6 15,-7 12-18-15,-3 7-2 0,-2 10 56 16,6 12-79-16,2 8 0 15,6 7 24-15,8 4-28 16,8 3 19-16,9 0-25 16,12 3 6-16,12-3-3 15,6 2 2-15,8 1-5 16,20-2 0-16,13-7 6 16,13-14-19-16,19-18 13 15,12-17 0-15,9-16-12 16,2-4 13-16,-2-15-1 15,-3-19 10-15,-5-13 0 16,-4-12-10-16,-10-5 0 0,-8-3 0 16,-10 0 2-1,-12 0 3-15,-14-2-5 0,-16-2 0 16,-12 0 1-16,-6 0-5 16,-28-1 1-16,-17 9 3 15,-8 5-10-15,-10 14 20 16,-5 17-7-16,-3 17-3 15,4 10-8-15,-6 23-20 16,-4 26-73-16,-12 18-63 16,-5 10-110-16</inkml:trace>
  <inkml:trace contextRef="#ctx0" brushRef="#br0" timeOffset="193397.0963">21955 10166 732 0,'0'0'115'16,"0"0"-72"-16,0 0-4 15,0 0 62-15,0 0-89 16,0 0 15-16,0 0 27 16,0 44-22-16,0-19 15 15,10-2-36-15,1 1 11 16,2-2 5-16,2-7-19 15,3-4 9-15,4-3-9 0,5-8-3 16,12 0 20-16,10-17-24 16,11-13 5-16,11-4 5 15,6-2-1-15,11-3-20 16,16-3-94-16,13-12-210 16,3-15-433-16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5:40:36.710"/>
    </inkml:context>
    <inkml:brush xml:id="br0">
      <inkml:brushProperty name="width" value="0.05292" units="cm"/>
      <inkml:brushProperty name="height" value="0.05292" units="cm"/>
      <inkml:brushProperty name="color" value="#FF0000"/>
    </inkml:brush>
  </inkml:definitions>
  <inkml:trace contextRef="#ctx0" brushRef="#br0">16214 17156 225 0,'0'0'93'0,"0"0"-52"16,0 0 41-16,0 0-36 16,0 0-1-16,0 0-14 15,0 0 12-15,0 0-31 0,-30 0-2 16,28 0 11 0,-2 4-11-16,1-1 2 0,3 2-4 15,0-2 0-15,0 2-8 16,0-2 1-16,0 1 3 15,2-1-3-15,9-1 2 16,3 1 2-16,2 1 5 16,2-1-6-16,5 1 0 15,2-1-4-15,5 2 0 16,4 0 12-16,2-3-9 16,5 2 7-16,1-3-10 15,2 1 5-15,0-2-1 16,-5 0-4-16,2 0-4 15,-3 0 4-15,-1 0 1 0,-1 0-1 16,0 0 0-16,3 0 2 16,-5 0-2-16,0 0 0 15,-2 0 4-15,-1 0-6 16,-1 0 6-16,0-2-4 16,0 1 0-16,1 1 5 15,-1 0-10-15,-1 0 5 16,0 0 0-16,-2 0-2 15,-3 0 2-15,-2-2 0 16,0 2-1-16,-4-1 6 16,-4 0-5-16,1-1 0 15,-4-1 3-15,2 3 44 16,0-2-44-16,-1 0 8 0,-2 2-4 16,2 0 2-16,-1 0-11 15,0 0 2-15,-2 0 0 16,-1 0-4-16,-3 0 4 15,-1 0 0-15,0 0 1 16,-1 0-1-16,-3 2-19 16,0 3-108-16,0-5-198 15</inkml:trace>
  <inkml:trace contextRef="#ctx0" brushRef="#br0" timeOffset="102554.4075">15021 12537 606 0,'0'0'39'16,"0"0"-33"-16,0 0 40 16,0 0-2-16,0 0 6 0,-91-14 11 15,77 14-41-15,-1 5-11 16,2 5 2-16,-5 2 0 15,0 4-5-15,-1 1 2 16,-4 3-5-16,1 2 3 16,-4 0-4-16,0 2-2 15,-2 2 0-15,0 1 14 16,-1 0-14-16,-1 2 0 16,0 2 0-16,2 0-5 15,1 3 9-15,6 1-4 16,3-1 0-16,7 4 10 15,4-4-11-15,7 2 1 0,0 0 0 16,0-2-9 0,3 0 9-16,9 0 0 0,3 0 0 15,7-1 7-15,2 3-6 16,3-1-1-16,1 3 1 16,4 0-4-16,0 4 4 15,2-1-1-15,3-1 0 16,3 0-1-16,0-3 1 15,-1-1 0-15,0-2 0 16,1-2 0-16,-1 1 0 16,1-4 0-16,3-2-8 15,4-6-1-15,1-4 6 16,5-4 3-16,1-4-10 16,1-1 3-16,2-4 3 15,4-1-6-15,0-3 6 0,-1 0-15 16,-2 0 18-16,-5-2-18 15,-4-8 5-15,1 1 12 16,0-2-4-16,0 2 6 16,2-1 2-16,1 3 3 15,3-3-4-15,-1 3-1 16,0-3 0-16,2-2-1 16,0 2 1-16,1-4 0 15,1-3 1-15,1-2 10 16,-2-4-13-16,-1 0 2 15,-6-2-2-15,-2-1-4 16,-4 1 6-16,-2 1 0 0,-3 0 3 16,1 2 7-16,0-4-6 15,-1-1-4-15,5 0 0 16,-2-2-10-16,1 0 13 16,-3 0-3-16,-2-1 0 15,-6-2-12-15,-2-1 10 16,-4-2 1-16,-3-1-3 15,-3-1 0-15,-5 1-1 16,0 1 5-16,0 0 0 16,-2 1 11-16,0 0-11 15,2 0 0-15,-1 1 1 16,0 2-5-16,-3 1 4 16,-4 4 0-16,-4-2-4 0,-2-2 14 15,-2 2-1-15,0-3-9 16,-6 1 8-16,-5-2 1 15,-5-3-7-15,-2 1 8 16,-1 3 2-16,-2 2-7 16,0 4 6-16,-5 2-11 15,3 5 0-15,-4 2 3 16,-2 3 2-16,1 1-4 16,-2 3 9-16,-2-2-7 15,3 2 18-15,-3 2-14 16,0 0-3-16,-1 0 1 15,-4 1-3-15,-4 1-2 0,-6-1 0 16,-5 3 5-16,-2-3-5 16,-1-1 0-16,-2-2 1 15,2 2 2-15,3-1-3 16,1 2 0-16,3-1-1 16,5 3 7-16,1 1-8 15,5 3 2-15,1 0-2 16,-1 0-4-16,-7 0 6 15,-2 0 0-15,-4 7 0 16,-6 0 8-16,4-4-9 16,-2 0 1-16,5-2 0 15,1-1-7-15,1 0 7 0,2 0 0 16,-3 0-1 0,-2 0 16-16,0 0-12 15,-2 2-3-15,-1 3 0 0,3 5-12 16,-1 2 9-16,4 0 3 15,2 0 6-15,3 1-3 16,5-2-3-16,3 0 0 16,4-1 7-16,6-2-21 15,1 0 14-15,4 3 0 16,1-1-3-16,0 0 15 16,-1 3-12-16,-2 1 0 15,2-2-1-15,-1 1-11 16,3-1 12-16,0 1 0 15,3-2-1-15,-2-2 12 16,6-3-11-16,1-1 0 0,3-1 2 16,1 0-13-1,4-4 11-15,1 2 0 0,0 0-2 16,0 0-17-16,0 2-9 16,0 2-65-16,0-2-97 15,0-1-170-15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5:41:08.510"/>
    </inkml:context>
    <inkml:brush xml:id="br0">
      <inkml:brushProperty name="width" value="0.05292" units="cm"/>
      <inkml:brushProperty name="height" value="0.05292" units="cm"/>
      <inkml:brushProperty name="color" value="#FF0000"/>
    </inkml:brush>
  </inkml:definitions>
  <inkml:trace contextRef="#ctx0" brushRef="#br0">5418 17344 98 0,'0'0'80'16,"0"0"-26"-16,0 0-39 15,0 0 9-15,0 0 9 16,0 0 10-16,0 0 26 16,-60-42-11-16,53 37-36 15,5-1 49-15,-4 2-10 16,0-5-16-16,2 5 22 15,1-1-1-15,-2 4-41 16,1-4 8-16,4 3 0 16,-2 2-4-16,1 0 11 0,1 0-36 15,0 0 4-15,0 0-8 16,0 0-1-16,0 9 1 16,9 3 6-16,3-1-5 15,0 1 17-15,6 2-14 16,2 0 9-16,3 2-10 15,6-2 4-15,4 2 15 16,2-1-6-16,2-1-4 16,2 1-4-16,1-2-5 15,-1 0 11-15,-1-3-13 16,1 1 7-16,-1 0-2 16,-1 0-5-16,0 0-1 15,3-2 6-15,1 2 5 16,-2 0-11-16,2-1 0 0,-2 0 2 15,0-2-3-15,0 0 5 16,2-5-3-16,1 2-1 16,3-5 6-16,4 0-6 15,3 0 0-15,0 0 3 16,-2 0-2-16,-1 0-1 16,-7-3 0-16,1 1-1 15,-4-1 6-15,-5-2-5 16,-1-2 0-16,-2-2 3 15,1 0-7-15,-2-2 4 16,-1-3 0-16,0 1-6 16,-5-1 22-16,2 1-16 15,-5 2 0-15,0 1 0 0,-2 0-13 16,-2 3 13-16,-2 0 0 16,-5 0 0-16,-1 3 13 15,-3-2-8-15,1-1-5 16,1 4 1-16,1-6-6 15,-3 1 6-15,0 2-1 16,-2 0 1-16,1-2 11 16,4 3-15-16,-2-3 3 15,-1 3 0-15,0 1-10 16,-2 3 11-16,0 1-2 16,0 0-17-16,-4 0-197 15,0 0-39-15</inkml:trace>
  <inkml:trace contextRef="#ctx0" brushRef="#br0" timeOffset="3185.3951">16625 17287 628 0,'0'0'31'0,"0"0"22"16,0 0-47-16,0 0-6 15,0 0 4-15,0 0 12 16,0 0 10-16,126-32 3 15,-60 25 5-15,6-3-25 16,5-4 0-16,2 5-1 16,-1-2-1-16,2 2-4 15,-5-2-3-15,-5 1 2 16,-8 2-5-16,-10 1 5 0,-11 2-2 16,-10 3 0-1,-12 2-19-15,-11 0 7 0,-8 0-10 16,-6 0-51-16,-24 5 64 15,-19 7 9-15,-15 5 0 16,-15-2-5-16,-8 3 0 16,-8 2 5-16,-1-1 0 15,5 1 2-15,7 1-2 16,10-6 1-16,19 1-1 16,13-3 0-16,14-3 4 15,11-3-8-15,11-2 4 16,6-3-4-16,7-2 4 15,26 0 13-15,18 0 24 16,19-10-3-16,14-7-32 16,12-4 4-16,5 1-6 0,-4-1 0 15,-6 4 2-15,-11 4-2 16,-14 3 0-16,-13 3 0 16,-15 3 1-16,-14 4-4 15,-15 0-7-15,-9 0-27 16,-5 11 18-16,-29 5 19 15,-14 7-2-15,-18 5-45 16,-11 0-102-16,-3 2-54 16</inkml:trace>
  <inkml:trace contextRef="#ctx0" brushRef="#br0" timeOffset="11268.6792">14731 12044 250 0,'0'0'12'0,"0"0"18"16,0 0-15-16,0 0 23 16,0 0 14-16,0 0 16 15,0 0-42-15,0 0 22 16,0-27-7-16,0 27-8 15,0 0 13-15,0 0-20 16,-3 0-1-16,-4 0-20 16,-1 0-2-16,-2 0 2 15,-3 2 1-15,-1 5 1 16,2-1-7-16,-3 1 4 0,0 2-8 16,-4 2 9-16,-4-2 3 15,1 3-8-15,1 1 8 16,-3 1-10-16,4 0 2 15,-2 2 0-15,0-1-5 16,3 3 5-16,2-1 0 16,1 0 2-16,2 2 4 15,3 1-6-15,3-1 0 16,2 4 4-16,0 0-11 16,3 2 10-16,-2 0-3 15,4 2 0-15,0 2 5 0,1 0-5 16,0 3 0-1,0-1 1-15,0 5-10 0,0-2 11 16,0 2-2-16,0-2 0 16,4-1 5-16,5 0-7 15,2-6 2-15,-1 2 0 16,3-5-4-16,1 3 4 16,1-1 0-16,0 0 0 15,3 0 5-15,2-1-5 16,0 0 0-16,4-1 2 15,0-2-8-15,4-1 6 16,0-1 0-16,5-1-1 16,0 0 6-16,1-2-8 15,1 0 3-15,0 0 0 0,4 0 2 16,-2-2-2-16,2 1 0 16,-3 0-7-16,4-2-2 15,-1-2 6-15,3-2-5 16,8-3 8-16,7-1-2 15,6-3 5-15,2-2-3 16,3-1 0-16,3 0-2 16,1 0 2-16,-2 0 0 15,3 0 2-15,-4 0-5 16,-4 0 5-16,-2 0-2 16,-3 0 0-16,-2 0 3 15,0 0-3-15,0 0 0 16,-3 0 4-16,-1-3-12 0,4 0 12 15,3-4-4 1,6 2 0-16,2-2 8 0,1 0-12 16,-3 0 4-16,-2-1 0 15,1-1-10-15,-5-4 13 16,-2 1-3-16,-2-2 6 16,-4-3 10-16,-2-1-15 15,-7 0-1-15,0-2 6 16,-7 1-10-16,-2-5 11 15,-4-1-7-15,-3 1 16 16,1-3-12-16,-4-1 14 16,0-1-9-16,-2 2-4 0,-2-1 23 15,-4 3-22-15,-2-2 2 16,2-2 3-16,-7 2-3 16,-1-1-8-16,0-1 0 15,-5-4 6-15,-1-2 10 16,-1 0-13-16,-2-2 14 15,0 5-17-15,0 0 19 16,0-1-27-16,0 3 8 16,-2-3 0-16,-2 4 6 15,-2 1-6-15,-1 0 0 16,-1-1 1-16,1 2 18 16,-2 2-15-16,-3 0 2 15,0 2 4-15,-4 1 19 16,0-1-21-16,-1 2-8 15,-1 3 7-15,-2-1 3 0,1 4-10 16,-1-1 0-16,0 0 4 16,-3 2 18-16,2-1-19 15,-3-2-2-15,-1 1-1 16,-2-1 8-16,1 0-13 16,-1-1 5-16,-1 1 0 15,5-1-2-15,-6-1 4 16,1 3-2-16,0-1 0 15,0 0 3-15,-2 3-6 16,1-1 3-16,3 4 0 16,-1 0-10-16,3 2 11 15,3 1-1-15,0 1 0 0,-3 4 9 16,1 1-23-16,0 2 14 16,-2 0 0-16,2 0-10 15,0 0 17-15,0 0-7 16,-1 0 4-16,-1 0-4 15,3 7 0-15,-4-1-3 16,2 2 6-16,-1-1-15 16,-3-1 15-16,2 1-3 15,2-1 0-15,1-2 9 16,3-1-10-16,-2 0 1 16,-1-3 0-16,-3 2-7 15,-2-1 8-15,-3 3-1 16,-1 1 0-16,0 0 3 0,-2 4-5 15,-2 1 2 1,-1-1-5-16,0 1-7 0,5-2 2 16,2 1 10-16,5-3 0 15,1 0-2-15,0 2-5 16,3-2 7-16,-4 1 0 16,3-2-8-16,-2 1 17 15,-4-2-9-15,-2 3 0 16,-5-1-19-16,-2 1 10 15,1-2-16-15,2 2 14 16,-2 0-7-16,2-4 18 16,1 3 0-16,0-2-1 15,0 0-7-15,5-1 8 0,-1 2 1 16,-1-1 8-16,1 1-11 16,2-2 2-16,3 0 0 15,0 0-9-15,2 0 15 16,0-3-11-16,4 0 5 15,0 3 0-15,3-3-4 16,-1 0 6-16,-1 1-2 16,-2-1 0-16,3 0 9 15,-3 1-10-15,0 2 1 16,-3 0 0-16,-2 0-9 16,0 0 14-16,-1 1-5 15,-1-1 0-15,3-2 6 0,0 3-8 16,-1 1 2-1,0-3 0-15,1 4-8 0,6-2 8 16,-1 2 0-16,3 0-1 16,0 1 5-16,1-2-7 15,2 0 3-15,2 0 0 16,3 0-5-16,-3-1 5 16,2-1-1-16,1 2-29 15,-3-2-110-15,2-3-112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5:44:08.372"/>
    </inkml:context>
    <inkml:brush xml:id="br0">
      <inkml:brushProperty name="width" value="0.05292" units="cm"/>
      <inkml:brushProperty name="height" value="0.05292" units="cm"/>
      <inkml:brushProperty name="color" value="#FF0000"/>
    </inkml:brush>
  </inkml:definitions>
  <inkml:trace contextRef="#ctx0" brushRef="#br0">13477 6679 254 0,'0'0'33'0,"0"0"20"15,0 0-28-15,0 0 44 16,0 0-29-16,0 0 27 16,0 0 9-16,0 0-55 15,-18-25 38-15,16 25-29 16,2-1-17-16,0 1 26 15,-1 0-24-15,1 0-12 0,0 0 16 16,0 0-15 0,0 0-2-16,0 0-2 0,0 0 3 15,0 0-3-15,10 5 0 16,6 2 2-16,7-2 1 16,7-1 1-16,9-1 7 15,8-3 8-15,9 0-18 16,6 0 15-16,5 0-15 15,11-1 7-15,0-2-16 16,2 0 16-16,2-2-8 16,-1 3 1-16,0 1 0 15,2 1 4-15,-9 0-5 0,-1 0 3 16,-6 0-5 0,-4 0 2-16,-2 0 0 0,-4 0 0 15,-9-8 5-15,-7 2-5 16,-11-2 0-16,-12 3 3 15,-5 2-6-15,-6 2 8 16,-4-1-5-16,-3 2 0 16,0 0 1-16,0 0-1 15,0 0 0-15,0 0-36 16,0 0-40-16,0 0-105 16,0 0-243-16</inkml:trace>
  <inkml:trace contextRef="#ctx0" brushRef="#br0" timeOffset="9907.671">15678 5591 275 0,'0'0'127'0,"0"0"-23"16,0 0-99-16,0 0-3 15,0 0 62-15,0 0 4 0,0 0 16 16,-4 0-51-1,4 0-28-15,0 0 19 0,0 0 12 16,0 0-35-16,0 0 21 16,0 0-22-16,0 0 0 15,12 0-3-15,6 0 7 16,7 0-4-16,3 2 0 16,5 0 8-16,1-1-10 15,2-1 6-15,0 0-3 16,-2 0 9-16,-2 0-8 15,-4 0-2-15,-3 0 0 16,-5 0 1-16,-7 0-1 0,-5 0 2 16,-7 0-2-1,-1 0 0-15,0 0-4 0,-4 0-4 16,-16 0 0-16,-13 0-3 16,-10 7 10-16,-6 3-1 15,0 1 2-15,2-1-1 16,10-1 14-16,12-3-9 15,10-4-4-15,7 0 0 16,8-2 13-16,0 0 11 16,0 0-8-16,5 0-16 15,22 0 12-15,12-7-12 16,11-2 0-16,11-1 6 16,10-2-5-16,6 0-1 15,9 0-23-15,3-5-155 16</inkml:trace>
  <inkml:trace contextRef="#ctx0" brushRef="#br0" timeOffset="31224.2793">1027 13629 440 0,'0'0'157'0,"0"0"-55"16,0 0-25-16,0 0 53 16,0 0-6-16,0 0 6 15,0 0-46-15,0 0-51 16,0 0 17-16,-29-49-50 15,20 49-8-15,-6 16 8 16,-9 8-2-16,-4 7 2 16,-2 5 10-16,-3 7-1 15,-2 6-6-15,8-3-3 16,3-7 5-16,6-7-8 16,9-7 3-16,6-8 0 0,3-5-4 15,0-4-13 1,8-2-4-16,9-5-6 0,3-1 1 15,1 0 24-15,1 0-2 16,-5-1 4-16,-4-1-11 16,-4 2-2-16,-6 0 9 15,3 9-1-15,-2 11-28 16,-3 5 28-16,-1 5-1 16,0 3 6-16,0-2 1 15,-8 1 5-15,5-8 0 16,3-5 21-16,0-9-24 15,0-4 1-15,19-6-4 0,8 0 4 16,13-11 8-16,8-13-12 16,6-5-12-16,-1 1-102 15,-12 5-246-15</inkml:trace>
  <inkml:trace contextRef="#ctx0" brushRef="#br0" timeOffset="31999.7453">1359 13604 810 0,'0'0'30'15,"0"0"-14"-15,0 0-15 16,0 0 12-16,94-65-9 16,-62 65-4-16,3 0 4 15,-2 15-10-15,-2 6 3 16,-10 5 3-16,-9 6 24 15,-6 0 18-15,-6 4 32 16,-6-4-8-16,-9-1-48 16,0-7 15-16,4-9-28 0,6-10 8 15,5-5-13-15,0-6-57 16,18-25-178-16,7-13-296 16</inkml:trace>
  <inkml:trace contextRef="#ctx0" brushRef="#br0" timeOffset="32161.8924">1753 13528 653 0,'0'0'145'15,"0"0"-71"-15,0 0 3 16,0 0 29-16,-83 81-49 16,83-67-47-16,0-4-20 15,16 0 9-15,12-3-16 0,5-7-147 16,-3 0-222-16</inkml:trace>
  <inkml:trace contextRef="#ctx0" brushRef="#br0" timeOffset="32326.3993">1972 13561 926 0,'0'0'38'0,"0"0"-31"15,0 0-7 1,0 0-3-16,106-78-164 0,-73 54-380 16</inkml:trace>
  <inkml:trace contextRef="#ctx0" brushRef="#br0" timeOffset="32908.9056">2284 13246 910 0,'0'0'122'15,"0"0"-50"-15,0 0-36 16,0 0-32-16,0 0 5 16,0 0-9-16,-12 59 1 0,15-34 16 15,-1 0-14 1,-2-1 3-16,0-3 18 0,0-3-18 15,-5-3 3-15,-1-5-9 16,3-3 3-16,-1-7-13 16,4 0 4-16,0 0-51 15,0-12-62-15,0-10-55 16,7-5 138-16,4 2 34 16,0 5 0-16,0 6-5 15,5 6 10-15,-4 3-3 16,3 5 47-16,0 0-38 15,6 0 35-15,1 0-2 16,1 2-28-16,-1-2 35 0,2 0-25 16,-2 0 19-16,-3-5-4 15,1-12-29-15,-8-2 31 16,4-2-41-16,-7-7 14 16,-1 0-13-16,-3 1-1 15,0 0 0-15,-2 9 2 16,-3 5 21-16,0 6-5 15,0 4 0-15,0 3-4 16,0 0 10-16,0 0-24 16,0 15 0-16,0 9 4 15,0 3 6-15,3 0-10 0,8-4 0 16,3-5 5 0,0-4-24-16,2-10-5 15,-1-4-77-15,0-1-162 0,-3-22-396 16</inkml:trace>
  <inkml:trace contextRef="#ctx0" brushRef="#br0" timeOffset="33083.6111">2767 13003 330 0,'0'0'474'0,"0"0"-462"15,0 0 22-15,0 0-15 16,72 89 48-16,-42-52 9 15,1 6-5-15,-6 2-61 16,-10 2-10-16,-15-2-39 0,-1-1-195 16,-35-3-165-16</inkml:trace>
  <inkml:trace contextRef="#ctx0" brushRef="#br0" timeOffset="33392.5084">1262 13566 727 0,'0'0'69'0,"0"0"-28"15,0 0 20-15,-37 105 31 16,25-60 13-16,6 7-80 16,6 10 10-16,0 3-20 15,22 1-8-15,16-2 0 16,15-13-3-16,13-18-4 16,22-22-128-16,19-11-30 15,14-44-105-15</inkml:trace>
  <inkml:trace contextRef="#ctx0" brushRef="#br0" timeOffset="33774.0899">3118 12533 276 0,'0'0'525'15,"0"0"-360"-15,0 0-101 16,0 0 33-16,0 0-48 0,0 0-49 16,3 18 0-1,-3 17 22-15,-3 8-1 0,0 5 12 16,3-4-32-16,0-7 14 15,12-9-3-15,12-10 3 16,4-9-14-16,9-9-1 16,9 0 0-16,6-12-21 15,1-6-10-15,-4 3-42 16,-15 7 1-16,-13 8-54 16,-19 9-44-16,-2 21-20 15,-23 9-27-15</inkml:trace>
  <inkml:trace contextRef="#ctx0" brushRef="#br0" timeOffset="34126.4339">1474 14598 611 0,'0'0'177'15,"0"0"-109"-15,0 0-24 16,0 0 4-16,0 0 64 0,42-86-33 16,7 50-55-16,20-9 32 15,20-10-38-15,23-11 29 16,13-9-17-16,12-3-13 15,1 0-11-15,0 0-6 16,-5 4 7-16,-9 6-12 16,-14 11 9-16,-19 12-8 15,-21 14-36-15,-16 11-50 16,-21 11-53-16,-21 9-154 16,-12 2-173-16</inkml:trace>
  <inkml:trace contextRef="#ctx0" brushRef="#br0" timeOffset="34658.6451">2336 14618 646 0,'0'0'102'0,"0"0"-48"15,0 0 53-15,0 0 24 16,0 0-25-16,0 0-61 16,0 0-10-16,3 0 6 15,0 0-31-15,1 0 25 16,0 0-13-16,8-6-5 16,-1-2 24-16,0-4-24 15,5-2-3-15,1-3 12 0,2 2-19 16,-1 3 2-16,0 3-9 15,-5 4-3-15,-1 5-3 16,-4 0-9-16,-1 0 0 16,-5 13 15-16,-2 5-24 15,0 6 23-15,-5-1-3 16,-10-3-22-16,8-8 19 16,2-6-21-16,5-6-17 15,0 0 24-15,0-10-29 16,15-9 39-16,6-4 8 15,6 4 6-15,3 5 26 16,0 3 4-16,1 7 5 0,0 2 7 16,4 2-21-16,-1 0 16 15,0 3-40-15,0 6 11 16,1 3-11-16,-5 0 0 16,-1-1-4-16,-3 0-21 15,-11-5-170-15,-5-6-376 16</inkml:trace>
  <inkml:trace contextRef="#ctx0" brushRef="#br0" timeOffset="35928.3708">3165 12571 819 0,'0'0'151'0,"0"0"-151"16,0 0 12-16,-38 117 16 0,9-14 38 16,-14 28 49-16,-15 23-62 15,-15 13-50-15,-17 12 28 16,-23 13-28-16,-12-1 14 16,-14-4-17-16,-1-6 11 15,7-26-11-15,24-29 0 16,35-44 0-16,33-37-5 15,31-35 5-15,11-20-20 16,38-45 14-16,27-43 6 16,26-43 13-16,17-36-13 15,18-19-8-15,1-4 7 16,-13 8-66-16,-21 17-29 16,-39 29 51-16,-34 35 3 0,-21 44 24 15,-24 46 16-15,-34 35-27 16,-24 60 29-16,-23 48 23 15,-15 45 41-15,-14 38-3 16,-5 26-53-16,-4 4 36 16,9-19-32-16,29-40 10 15,42-46 32-15,50-44-32 16,34-36-22-16,58-33-7 16,37-19 4-16,27-53 3 15,27-40 4-15,24-37 3 16,3-30-14-16,-1-24-18 15,-19-2-17-15,-35 6-10 0,-42 13-33 16,-51 28 53 0,-49 18-48-16,-48 24-3 0,-56 29 49 15,-35 33-86-15,-22 37 120 16,-15 41 26-16,6 49 50 16,-6 39-6-16,0 36-19 15,-3 35-18-15,3 17 12 16,18-1-27-16,28-28 18 15,51-49 25-15,54-51-51 16,37-53-10-16,67-35-26 16,37-46 26-16,30-49 19 15,18-40-5-15,9-27-4 16,2-14 1-16,-8 11-11 16,-24 27-13-16,-28 46-117 15,-42 60-32-15,-39 47 98 0,-34 87 13 16,-20 59 45-16,-45 49-91 15,-20 33-477-15</inkml:trace>
  <inkml:trace contextRef="#ctx0" brushRef="#br0" timeOffset="40708.0466">12343 16254 643 0,'0'0'78'0,"0"0"44"15,0 0-85-15,0 0 70 16,0 0-13-16,0 0-76 0,0 0-8 16,-10 22 12-16,10 17-13 15,0 4 24-15,0-1-32 16,1-6 6-16,8-7-1 16,3-8 12-16,7-10-18 15,8-11 4-15,14-3-2 16,16-29 44-16,26-14-45 15,12-15 13-15,15-4-14 16,8-5-77-16,-12-5-222 16</inkml:trace>
  <inkml:trace contextRef="#ctx0" brushRef="#br0" timeOffset="44091.2538">13769 7107 512 0,'0'0'358'0,"0"0"-197"15,-106-3-89-15,57 23 12 16,-2 8-1-16,2 5-37 16,6 6 4-16,12 5-32 15,12-1-12-15,12 3 15 16,7-5-21-16,16-6-5 15,20-11 0-15,12-12 10 16,7-12 4-16,9-8 2 16,2-26-10-16,1-12 14 15,-4-7-15-15,-8-5 0 16,-16 0 0-16,-22 2 20 0,-17-1-22 16,-13 5 2-16,-27 7-9 15,-17 10 3-15,-9 12 5 16,-5 13-1-16,-7 10-9 15,-2 15 11-15,-2 30 0 16,3 15-9-16,0 18-81 16,4 2-49-16,-2-1-348 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5:45:40.099"/>
    </inkml:context>
    <inkml:brush xml:id="br0">
      <inkml:brushProperty name="width" value="0.05292" units="cm"/>
      <inkml:brushProperty name="height" value="0.05292" units="cm"/>
      <inkml:brushProperty name="color" value="#FF0000"/>
    </inkml:brush>
  </inkml:definitions>
  <inkml:trace contextRef="#ctx0" brushRef="#br0">10790 3296 392 0,'0'0'142'16,"0"0"-68"-16,0 0 19 15,0 0-6-15,0 0 11 16,0 0 3-16,0 0-41 16,0 0-27-16,-9 0-28 15,9 0-4-15,0 1 15 16,0 4-16-16,0 3 0 0,0 3-6 15,0 2 16-15,0 3-10 16,2 1 6-16,4 0 0 16,-3 0-11-16,4 2 13 15,-1 0-8-15,2 1 4 16,2-3 6-16,-1 2-7 16,1-2-3-16,1-2 1 15,0 0-4-15,0-1 3 16,0 0 0-16,1 0 0 15,1 0 8-15,-1-3-9 16,3 1 1-16,-1 1 0 16,0-1 0-16,3 4 5 15,2-2-3-15,0 1-2 16,3 2-2-16,0-1 2 0,0-1 2 16,1 0 1-16,1-6-3 15,-1-1-6-15,3 0 6 16,0-3 0-16,4 2 6 15,0-2-6-15,1-1 3 16,2-2-1-16,3 1-4 16,0 0 4-16,1-1-2 15,2-1 0-15,-3 2 5 16,2-1-11-16,-2-1 6 16,3-1 0-16,-3 0 3 15,3 0-2-15,1 0 0 16,5 0-1-16,0 0 3 15,1 0-3-15,-3 0 0 0,2 0 0 16,-2 0-14 0,2 0 13-16,-4 0 1 0,3 0 10 15,-1 0-9-15,0 7-1 16,2 0 1-16,-2 1 1 16,2 1-4-16,0-2 0 15,2-2 2-15,3 1 0 16,0 0 4-16,2-3-8 15,1 0-2-15,-2-1 6 16,-4-2-7-16,-3 2 11 16,-4-2-8-16,-2 1 3 15,-2 1 1-15,1-1 0 0,-2 2 0 16,-1 0 1 0,-3 1-5-16,-1-1 0 0,3-2 4 15,1 1 0-15,-1 1 4 16,0-2-4-16,-2 2 0 15,-2-3-5-15,-3 0 5 16,3 3 1-16,1-2 0 16,1 2-1-16,0-1-2 15,-1 1 2-15,-3 0 2 16,6-1-2-16,0 2-1 16,3-3 1-16,1 1 0 15,-1-1 0-15,4-1 0 16,0 0 1-16,4 0-1 15,3 0 0-15,0 0 5 16,3 0-2-16,1 0-3 0,-2-3 8 16,2 0 0-16,-2-1-4 15,-1 1-4-15,2-2 0 16,3-2-1-16,1 4 9 16,-1-3-8-16,1 1 5 15,-1-1-5-15,-3 2 0 16,0-1 3-16,-2 0-3 15,-4 2 9-15,3-3-8 16,-4 0 1-16,-1 1 6 16,0-4-3-16,-3 1 3 0,-5 0-4 15,0-2 6 1,-4 1-2-16,-3-2-8 0,-2 4 1 16,-4-3 1-1,0 1 3-15,0-1-3 0,1 3 3 16,2 0-5-16,-1-1 2 15,-1 1-4-15,0-1 8 16,-4 1-7-16,2-3 10 16,-1 2-7-16,1-4 3 15,5-1-1-15,-1-1 8 16,2-1-10-16,1-2 1 16,0 1 0-16,0 0 5 15,2-1 0-15,0 3-4 16,-2 1-2-16,2-2 3 15,-3 2-2-15,1 3-5 0,-3-1 2 16,-1 0 0 0,0 0 9-16,1 0-9 0,1 1 2 15,-1-2-4-15,-1 0 6 16,1 0-4-16,-2-1 0 16,0 4-6-16,-1-1 6 15,3-1 5-15,0-1 3 16,-2 2-12-16,-2-2 4 15,1 3 0-15,-2 1-3 16,-6-1 4-16,2 2-1 16,-3-1 6-16,-3 1-6 15,1-1-3-15,-1 2 2 0,1-2 1 16,-1 2-3 0,1-2 8-16,-1 1-2 0,-2 0-3 15,2 1-1-15,-3 2-1 16,-3 3 2-16,2-1 0 15,-4 2 0-15,-1 0-4 16,2 0 4-16,-2 0-5 16,0 0-59-16,0 0-77 15,0 0-151-15,0 0-193 16</inkml:trace>
  <inkml:trace contextRef="#ctx0" brushRef="#br0" timeOffset="24918.4696">10072 11944 176 0,'0'0'9'15,"0"0"1"-15,0 0 11 16,0 0 31-16,0 0 44 15,87 0-46-15,-63-4-32 16,3-1 26-16,4-4-6 0,2-1 0 16,5-1 7-1,5 2-39-15,-1 0 30 0,-2-1-22 16,3 2-10-16,-6 2 19 16,-4 1-23-16,-1 0 14 15,-3 1-2-15,-3-1-6 16,-3 2 5-16,-3 0-11 15,-2 1 0-15,-6-1 1 16,1 1 6-16,-5 1-7 16,-2 0 0-16,-2 0 15 15,-1 1-19-15,1 0 4 16,-2 0-3-16,-1 0-3 16,1 0-24-16,2 0-70 15,-1 0-54-15,-3 0-165 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5:47:16.211"/>
    </inkml:context>
    <inkml:brush xml:id="br0">
      <inkml:brushProperty name="width" value="0.05292" units="cm"/>
      <inkml:brushProperty name="height" value="0.05292" units="cm"/>
      <inkml:brushProperty name="color" value="#FF0000"/>
    </inkml:brush>
  </inkml:definitions>
  <inkml:trace contextRef="#ctx0" brushRef="#br0">1759 2461 275 0,'0'0'63'0,"0"0"-54"15,0 0 28-15,0 0-36 16,0 0 38-16,0 0-13 15,0 0-6-15,0 0-5 16,-3 3-15-16,6 2 27 16,7-1 6-16,1 2-26 15,5 1 18-15,4 2-17 16,5 1-7-16,5-2 28 16,6 2-27-16,5-1 5 15,6 3 5-15,6-2-9 0,8-3 9 16,2-3-12-16,9-4 0 15,5 0 7-15,5 0-7 16,6-4 0-16,-1-5-1 16,-1-1 10-16,-5 2-9 15,-8 0 0-15,-2 2 3 16,-8 1-6-16,-8 0 6 16,-10 1-5-16,-9-1 2 15,-5 2 0-15,-7 0 8 16,-4-2-8-16,-6 3 0 0,-2-2-2 15,-6 4 14 1,-1-3-12-16,-2 3 0 0,0 0-25 16,-2-2-97-16,-1-5-193 15</inkml:trace>
  <inkml:trace contextRef="#ctx0" brushRef="#br0" timeOffset="7670.5752">3534 9249 456 0,'0'0'118'16,"0"0"-91"-16,0 0 8 15,0 0 56-15,0 0 6 16,0 0-40-16,0 0 1 15,0 0 6-15,-2 0-49 16,2 0 5-16,0 0-20 16,0 2 7-16,0 1-18 0,0 0 20 15,2 3-9 1,10 0 0-16,4 3 9 0,6-2-9 16,3-2 0-16,6 1 1 15,7-5 3-15,7 2-1 16,7-3 5-16,5 0 10 15,3 0-17-15,-1 0 6 16,-3 0-7-16,-1-4 0 16,3-2 0-16,0-3 9 15,1-1-9-15,0-1 4 16,-1 0-4-16,-4 2 9 16,-5 1-9-16,-1-3 0 15,-6 5 0-15,-6-3 0 16,-5 4 0-16,-4-2 6 0,-5 4-1 15,-4 0-5-15,-5 1 0 16,-2 0 0-16,1 0-2 16,-2 1 5-16,0-1-3 15,1 0 0-15,0 1-5 16,8-1-54-16,3-1-75 16,1-4-62-16,-3-3-320 15</inkml:trace>
  <inkml:trace contextRef="#ctx0" brushRef="#br0" timeOffset="20345.375">12652 17674 212 0,'0'0'218'0,"0"0"-215"16,0 0 7-16,0 0 92 15,86 0-58-15,-59 0 4 16,8-7-3-16,3 1-9 16,5-1 18-16,1 1-20 15,5-1-11-15,-2 2-4 16,6 0-19-16,-5 0 5 16,-2 0-5-16,-6 4 0 15,-6 0 0-15,-7 1 6 16,-6 0-6-16,-6 0 0 15,-9 0-33-15,-6 0-134 0,0 0-193 16</inkml:trace>
  <inkml:trace contextRef="#ctx0" brushRef="#br0" timeOffset="21385.8431">9184 15784 483 0,'0'0'52'0,"0"0"-1"15,0 0 22-15,0 0 35 16,0 0-27-16,0 0-49 16,-24-2-2-16,24 0-4 15,0 0 0-15,2 1 13 16,11-1-33-16,5-3 14 0,4 3-4 16,7-3-7-16,0 0 4 15,6 3-13-15,2-2 0 16,5 1 0-16,-2 2 5 15,2-1-10-15,-3 2 5 16,-4 0-18-16,-3 0-129 16,-10 0-41-16,-13 0-192 15</inkml:trace>
  <inkml:trace contextRef="#ctx0" brushRef="#br0" timeOffset="306548.7699">14370 2757 545 0,'0'0'201'0,"0"0"-46"0,0 0-67 16,0 0-46-16,0 0 3 16,0 0-22-16,0 0-23 15,-33-47 2-15,33 47-8 16,0 0-37-16,0 0-123 16,0-1-27-16,0-4-162 15</inkml:trace>
  <inkml:trace contextRef="#ctx0" brushRef="#br0" timeOffset="306919.1094">14370 2757 204 0</inkml:trace>
  <inkml:trace contextRef="#ctx0" brushRef="#br0" timeOffset="307256.4693">14370 2757 204 0,'-46'-33'381'0,"40"32"-221"0,4-1-22 0,1-3 34 15,-1 2-66-15,2-1-53 16,0-1-21-16,8-3-32 16,10 3 5-16,-1 2-2 0,6 3-3 15,-2 0 0-15,0 6-6 16,-2 13 4-16,-4 8 1 16,-4 2 1-16,-10 4-8 15,-1 3 5-15,-3-3 6 16,-18-4 12-16,-1-1-10 15,-4-8-1-15,4-6 4 16,5-8-6-16,6-6 0 16,3 0 9-16,7-3-11 15,1-12-4-15,0-1-10 16,3 4 22-16,12 4-12 16,3 3 4-16,-2 5-1 15,2 0-7-15,0 10 4 0,1 9 4 16,1 2 3-1,0 1 3-15,0 1-12 0,-1-4 6 16,-1-3 0-16,-1-5 9 16,2-8-9-16,-8-3-165 15,-4-8-222-15</inkml:trace>
  <inkml:trace contextRef="#ctx0" brushRef="#br0" timeOffset="307529.2652">14018 2707 731 0,'0'0'71'16,"0"0"-49"-16,-7 86 65 15,7-44 36-15,0 3-75 16,13-1-3-16,8-1-27 16,6-1-12-16,4-8-2 15,8-6-4-15,7-10-4 16,6-14-168-16,-2-4-150 16</inkml:trace>
  <inkml:trace contextRef="#ctx0" brushRef="#br0" timeOffset="307777.3117">14762 2668 577 0,'0'0'234'0,"0"0"-154"16,0 0-80-16,0 0 56 15,0 0 27-15,0 0-70 16,87 84 23-16,-72-54-10 15,-6-2 6-15,-3 1 7 0,-6-4-38 16,0-1 9 0,-3-7-1-16,-12-5-8 0,0-5-1 15,-1-7-43-15,2-7-234 16,1-21-208-16</inkml:trace>
  <inkml:trace contextRef="#ctx0" brushRef="#br0" timeOffset="308053.2271">14914 2375 656 0,'0'0'121'0,"0"0"-102"15,0 0 5-15,0 0 98 0,0 0-49 16,0 0-15-16,35 64 14 15,-31-39-36-15,-2 0 17 16,-1-5-12-16,2-3-31 16,2-4 9-16,4-5-12 15,3-3-5-15,8-3 11 16,10-2-7-16,6 0 1 16,6-6-7-16,1-3-52 15,-10 2-338-15</inkml:trace>
  <inkml:trace contextRef="#ctx0" brushRef="#br0" timeOffset="308654.3419">16463 2870 882 0,'0'0'188'0,"0"0"-154"16,0 0-17-16,0 0 11 16,0 0-7-16,0 0-18 15,116-77-3-15,-76 66-2 16,-7 6-230-16,-10 5-185 16</inkml:trace>
  <inkml:trace contextRef="#ctx0" brushRef="#br0" timeOffset="308803.6059">16619 2987 703 0,'0'0'108'0,"0"0"-81"15,0 0 17-15,0 0-2 16,94-34-31-16,-37 12-11 16,6-4-58-16,-1-6-361 15</inkml:trace>
  <inkml:trace contextRef="#ctx0" brushRef="#br0" timeOffset="309120.0653">17188 2623 717 0,'0'0'201'16,"0"0"-109"-16,0 0-21 16,0 0 11-16,0 0-36 15,0 0-14-15,-59 59-23 16,59-40-2-16,7-4 2 15,6-1-9-15,8-4 0 16,4-8 8-16,3-2-7 16,7-4 17-16,-1-18-17 15,-2-2 3-15,-6 0 8 16,-6 2-11-16,-10 5 2 16,-2 5 6-16,-8 9-7 15,0 3 33-15,0 0-20 0,0 3-15 16,0 20 0-16,-3 11-7 15,-5 8 14-15,4 6-14 16,1 3-8-16,0-2-218 16,-3-1-612-16</inkml:trace>
  <inkml:trace contextRef="#ctx0" brushRef="#br0" timeOffset="310043.3468">14188 3978 811 0,'0'0'169'0,"0"0"-89"16,0 0-39-16,0 0 5 15,0 0-22-15,0 0 17 0,-2 67 2 16,10-41-14 0,-2 2-28-16,-1-1 20 0,3-7-21 15,-2 0 6-15,4-9-6 16,3-6-13-16,1-5-142 16,8-4-204-16</inkml:trace>
  <inkml:trace contextRef="#ctx0" brushRef="#br0" timeOffset="310386.8736">14464 4059 739 0,'0'0'177'16,"0"0"-75"-16,0 0 5 16,0 0-37-16,0 0-33 15,0 0-4-15,-57 71-31 0,59-60-1 16,13-2 10-16,0-5-6 15,3-4 0-15,4 0 1 16,1-16-4-16,-3-5 14 16,-5-3-14-16,-3-1 0 15,-7 4 1-15,-5 2 5 16,0 5-4-16,-8 4-4 16,-7 4 0-16,0 4 29 15,1 2-19-15,3 0-8 16,2 3 0-16,2 6 17 15,4 0-36-15,3 2 17 16,0-2-9-16,1 1 6 0,18-3-44 16,6-4-135-16,5-3-192 15</inkml:trace>
  <inkml:trace contextRef="#ctx0" brushRef="#br0" timeOffset="310685.9622">14733 4028 909 0,'0'0'180'16,"0"0"-77"-16,0 0-12 16,0 0-14-16,0 0-29 15,0 0-48-15,-56 67-2 16,62-55-1-16,14-2 2 16,3-6 1-16,3-4 9 15,0 0 1-15,-1-3-10 16,-8-9 3-16,-7-1-3 0,-6 1 0 15,-4 2 0-15,0 1-1 16,-14 1 1-16,-5 2-5 16,-4 3 1-16,6 3 8 15,-1 0-3-15,9 0-1 16,3 0 0-16,6 0-5 16,0 0-46-16,0 0-95 15,17 0-42-15,3-15-144 16</inkml:trace>
  <inkml:trace contextRef="#ctx0" brushRef="#br0" timeOffset="310871.6453">14928 3923 837 0,'0'0'81'0,"0"0"-75"16,0 0 150-16,0 0-87 15,0 0-22-15,48 87 12 16,-45-49-18-16,-3 6-38 15,0 1 2-15,-6-2-5 16,-15-2-12-16,-9-7-110 16,-9-7-122-16,-10-8-217 15</inkml:trace>
  <inkml:trace contextRef="#ctx0" brushRef="#br0" timeOffset="311143.2654">13599 3975 928 0,'0'0'82'0,"0"0"-78"15,0 0 57-15,10 87 0 16,6-54-16-16,3 2-43 0,11 2 6 16,10-5-1-16,12-4-7 15,14-13-129-15,13-15-320 16</inkml:trace>
  <inkml:trace contextRef="#ctx0" brushRef="#br0" timeOffset="311493.6944">15115 3621 641 0,'0'0'140'15,"0"0"-62"-15,0 0-7 16,0 0 14-16,0 0-25 16,0 0-26-16,85-7 14 15,-72 22-34-15,-3 5 11 16,-4 7 23-16,-5 2-25 16,-1 1 13-16,0-3-4 15,0-6-12-15,0-4 9 16,0-3-28-16,0-6 9 15,16-3-10-15,6-4 5 0,12-1-1 16,4 0-4 0,1 0-135-16,-4 0-259 0</inkml:trace>
  <inkml:trace contextRef="#ctx0" brushRef="#br0" timeOffset="311735.451">15993 4042 1017 0,'0'0'84'0,"0"0"-78"0,0 0 4 16,0 0-9-16,0 0 10 15,100-11-22-15,-66 11-48 16,-7 0-213-16,-10 6-323 16</inkml:trace>
  <inkml:trace contextRef="#ctx0" brushRef="#br0" timeOffset="311837.463">16158 4199 679 0,'0'0'78'0,"0"0"-55"16,96-2-23-16,-20-15-114 15,14-5-243-15</inkml:trace>
  <inkml:trace contextRef="#ctx0" brushRef="#br0" timeOffset="312111.0826">17049 4021 666 0,'0'0'316'15,"0"0"-204"-15,0 0-76 16,0 0-26-16,0 0 11 0,0 0 78 16,18 47-52-16,-9-19-11 15,-3 2-10-15,2-3-26 16,-1-2 11-16,2-6-11 15,1-4-4-15,6-10-46 16,5-5-132-16,3-7-395 16</inkml:trace>
  <inkml:trace contextRef="#ctx0" brushRef="#br0" timeOffset="312419.5101">17310 4105 917 0,'0'0'174'0,"0"0"-78"0,0 0-6 16,0 0-47 0,0 0-9-16,0 0-34 0,-52 53 0 15,70-43-1-15,3-5 3 16,6-5 7-16,-1 0-3 16,-2-3-12-16,-6-11-3 15,-5-1-25-15,-6 0 28 16,-7 2 3-16,0 3 3 15,0 0-1-15,-16 5 1 16,-3 2 0-16,-2 3 23 16,2 0-16-16,3 2 9 15,3 9-16-15,8 1-5 16,5-2 4-16,0-4-107 16,21-5-87-16,10-1-265 15</inkml:trace>
  <inkml:trace contextRef="#ctx0" brushRef="#br0" timeOffset="312763.2967">17674 4117 1034 0,'0'0'170'0,"0"0"-31"16,0 0-65-16,0 0-22 15,0 0-2-15,0 0-50 16,-71 0 1-16,71 15-12 15,16-1 15-15,8-2-4 16,2-7 1-16,0-2 6 0,-2-3-14 16,-3 0-10-16,-6-13-8 15,-8-3 16-15,-6-1-4 16,-1 0 13-16,-1 1-4 16,-17 3-2-16,-7 1-1 15,0 7 7-15,-2 5 0 16,3 0 13-16,3 0-11 15,5 7 13-15,8 3-15 16,7-2-7-16,1 2 4 16,4 0-27-16,24-5-31 15,10-5-106-15,8 0-326 16</inkml:trace>
  <inkml:trace contextRef="#ctx0" brushRef="#br0" timeOffset="313103.0772">17945 4076 611 0,'0'0'449'0,"0"0"-321"16,0 0 6-16,0 0-54 15,0 0-12-15,0 0-30 16,-53 22-38-16,53-10-1 16,0 2-3-16,15-1-2 15,6-4 6-15,2-6 4 16,3-3-4-16,-4 0-3 15,-4-9-8-15,-6-5-8 16,-6-2 19-16,-6 1 0 16,0 1 2-16,-10 0-5 0,-12 4 0 15,-3 4 3-15,0 5 12 16,0 1-9-16,2 0 11 16,8 12-7-16,2 0-4 15,10 1-6-15,3-2-2 16,2-2-6-16,24-4-36 15,12-5-67-15,12 0-259 16</inkml:trace>
  <inkml:trace contextRef="#ctx0" brushRef="#br0" timeOffset="313403.3773">18372 4076 898 0,'0'0'271'0,"0"0"-122"0,0 0-71 15,0 0 3-15,0 0-51 16,0 0-18-16,-40 15-6 16,40-1-2-16,0 1-4 15,7-1 0-15,11-5 0 16,7-2 8-16,4-7-8 16,-1 0 5-16,0-7-16 15,-5-9 1-15,-8 1-2 16,-8-1 10-16,-7 1 4 15,0 1 0-15,0-1-2 16,-16 5-2-16,-6 2-17 0,-7 6 17 16,-5 2 2-16,-5 7-2 15,-7 19-7-15,-6 7-108 16,-8 1-289-16</inkml:trace>
  <inkml:trace contextRef="#ctx0" brushRef="#br0" timeOffset="315619.0652">20835 2601 635 0,'0'0'221'0,"0"0"-155"0,0 0-56 16,0 0 109-16,0 0-50 15,0 0-36-15,0 0 1 16,0 16-28-16,0-16 10 15,0 0-14-15,1 0 4 16,2 0 3-16,2-3 33 16,1-8 22-16,1-4-25 15,-2 0-36-15,-1 3 7 0,-3 3 0 16,-1 5 2-16,0 4 6 16,0 0 4-16,0 0-15 15,0 0-4-15,0 0 4 16,-5 8 4-16,3 3-9 15,2 0-2-15,0-1-51 16,0 1-22-16,15-5-88 16,2-5-233-16</inkml:trace>
  <inkml:trace contextRef="#ctx0" brushRef="#br0" timeOffset="316441.5581">21106 2459 745 0,'0'0'208'0,"0"0"-68"16,0 0-9-16,0 0-43 16,0 0-16-16,0 0-27 15,0-7-28-15,0 7 3 16,0 0-20-16,0 0 2 15,0 0-8-15,0 9 13 16,0 5-6-16,0 0-1 16,0-2 1-16,0 0-3 15,2-2 4-15,-1-3 0 16,1-3 2-16,-1-3-4 16,-1-1-8-16,0 0-52 15,1 0-26-15,1-5-63 16,-2-12-341-16</inkml:trace>
  <inkml:trace contextRef="#ctx0" brushRef="#br0" timeOffset="316853.3552">21373 2307 734 0,'0'0'167'0,"0"0"-130"0,0 0 52 16,0 0-22-16,0 0-27 16,0 0 51-16,43 41-59 15,-26-23 12-15,-2 5-19 16,-2 7-1-16,-1 3-15 16,-4 7-8-16,-8 3 12 15,0 4-13-15,-3 0 0 16,-17-5 4-16,-5-6-2 15,-9-5-4-15,-5-6-34 0,-5-9-145 16,-5-9-174-16</inkml:trace>
  <inkml:trace contextRef="#ctx0" brushRef="#br0" timeOffset="317199.9161">20510 2373 850 0,'0'0'226'0,"0"0"-193"16,0 0 29-16,0 0 22 15,-51 82-11-15,48-41-51 16,3 5-20-16,3 0-2 16,22 1 5-16,11-2-5 15,12-7 2-15,13-6-2 16,9-13-129-16,11-11-251 0</inkml:trace>
  <inkml:trace contextRef="#ctx0" brushRef="#br0" timeOffset="317686.6149">21749 2005 769 0,'0'0'200'16,"0"0"-94"-16,0 0-41 16,0 0 30-16,0 0-32 15,0 0-54-15,0 0-5 16,-4 0 3-16,19 0-3 16,2 2 7-16,0 8-9 15,1 4 1-15,-6 1-3 16,-2 2 10-16,-6 1-16 15,-4 0 6-15,0-1 0 0,0-2 23 16,0-3 2-16,-2-3-3 16,2-2-8-16,0-2-3 15,0 1-15-15,13-2 5 16,8 1-1-16,7-2 12 16,6 2-12-16,0-1 0 15,0 1-195-15,-9 0-494 16</inkml:trace>
  <inkml:trace contextRef="#ctx0" brushRef="#br0" timeOffset="317949.8388">22316 2530 625 0,'0'0'104'15,"0"0"-96"-15,0 0-3 16,0 0-5-16,97-15-170 0</inkml:trace>
  <inkml:trace contextRef="#ctx0" brushRef="#br0" timeOffset="318103.1726">22337 2760 745 0,'0'0'164'0,"0"0"-143"16,0 0 69-16,0 0-32 15,91-33-56-15,-53 16-4 0,-2-1-243 16</inkml:trace>
  <inkml:trace contextRef="#ctx0" brushRef="#br0" timeOffset="318532.2638">23141 2644 174 0,'0'0'816'0,"0"0"-667"16,0 0-60-16,0 0-6 16,0 0-16-16,0 0-43 15,-6 0-17-15,6 0 28 16,4-3-32-16,2-3 17 15,0 1-2-15,-3 2-16 16,-3 3 11-16,0 0-13 16,0 0 0-16,0 0-1 15,0 0-28-15,-4 2 5 0,-2 6-66 16,6 1-84-16,0-7-259 16</inkml:trace>
  <inkml:trace contextRef="#ctx0" brushRef="#br0" timeOffset="318986.6305">23522 2617 1071 0,'0'0'166'16,"0"0"-88"-16,0 0-1 0,0 0-13 15,0 0-15-15,0 0-41 16,-57 17 16-16,46 0-7 16,-1 2-11-16,9-1 6 15,1-2-7-15,2 1-5 16,0-3 0-16,5-3 4 16,10-2-4-16,9-7 0 15,6-2 1-15,4 0 8 16,0-17-9-16,-1-4 0 15,-8-1-4-15,-5 2-8 16,-11 0 12-16,-9 1 6 16,0 0-6-16,-5 1-3 0,-14 2-5 15,0 4 6 1,-1 7 2-16,-1 5 0 0,2 0 3 16,1 0-8-16,4 3 15 15,5 7-20-15,7-3 7 16,2 3-73-16,0-2-5 15,14-2-55-15,10-6-208 16,6 0-582-16</inkml:trace>
  <inkml:trace contextRef="#ctx0" brushRef="#br0" timeOffset="319372.1129">23934 2448 726 0,'0'0'263'0,"0"0"-109"16,0 0-19-16,0 0-64 15,0 0-29-15,0 0-30 0,0 7-11 16,5 16 8-16,-1 5-2 16,2 8 14-16,-2 1 6 15,1 1-4-15,-4-1-8 16,2-3-12-16,-1-4-1 15,0-5 7-15,1-5-4 16,-2-3-10-16,-1-3-42 16,0-3-120-16,-11-3-465 15</inkml:trace>
  <inkml:trace contextRef="#ctx0" brushRef="#br0" timeOffset="321306.1528">20659 3659 607 0,'0'0'198'0,"0"0"-122"15,0 0-18-15,0 0 31 16,0 0-4-16,-90 78-40 15,70-44 3-15,1 2-13 16,6-2-24-16,6-3 21 16,5-3-28-16,2 0-2 15,0-1 1-15,12-3 7 16,6-3-12-16,5-7 2 16,4-10-72-16,2-4-194 15,-1-8-533-15</inkml:trace>
  <inkml:trace contextRef="#ctx0" brushRef="#br0" timeOffset="321513.2439">20877 3939 981 0,'0'0'206'16,"0"0"-130"-16,0 0 19 15,0 0-19-15,0 0-45 16,0 0-6-16,-2 0-23 16,2 0-4-16,0 0 2 15,0 0-135-15,2-1-248 16</inkml:trace>
  <inkml:trace contextRef="#ctx0" brushRef="#br0" timeOffset="321953.4505">21181 3855 987 0,'0'0'171'15,"0"0"-75"-15,0 0-55 16,0 0 4-16,0 0-17 15,0 0-12-15,-89 58 1 16,82-37-16-16,4-2 2 16,3 1 1-16,0-1-4 0,0-5-3 15,6-3-4-15,15-3 7 16,3-8 10-16,4 0-7 16,2-7 10-16,-4-11-13 15,-4-1 8-15,-4 0-16 16,-8 0 6-16,-5 4-10 15,-5 0 12-15,0-1 0 16,-3 1 3-16,-12-1-10 16,-2 2 13-16,-2 3-13 15,1 4 7-15,0 4 0 0,6 3 3 16,5 0 1-16,0 0-1 16,4 6-3-16,3 5-37 15,0 1-7-15,4-2-89 16,12-2-189-16,7-6-396 15</inkml:trace>
  <inkml:trace contextRef="#ctx0" brushRef="#br0" timeOffset="322360.3262">21542 3741 434 0,'0'0'422'16,"0"0"-284"-16,0 0 4 15,0 0-25-15,0 0-56 16,0 0-58-16,-8 14-2 16,8 5 6-16,0 3 19 15,3 4 4-15,3 2-10 16,-1 4-11-16,-2-1 14 0,-3 1-10 16,0-1 25-1,1-4-35-15,-1-5 1 0,0-8-2 16,3-6 1-16,-3-5-3 15,4-3-7-15,4-2-72 16,1-18-31-16,4-8-324 16</inkml:trace>
  <inkml:trace contextRef="#ctx0" brushRef="#br0" timeOffset="322654.1745">21765 3717 878 0,'0'0'164'0,"0"0"-139"16,0 0-18-16,0 0 101 16,0 0-38-16,0 0-33 15,75 83-8-15,-56-55-7 16,-2 3-8-16,-8-1-3 15,1 2 20-15,-9-3-18 16,-1-1-13-16,0-5 2 16,-11-7 2-16,2-5-4 15,-1-11-20-15,2 0-85 0,-1-19-198 16,5-14-470 0</inkml:trace>
  <inkml:trace contextRef="#ctx0" brushRef="#br0" timeOffset="322987.5508">21991 3446 679 0,'0'0'155'0,"0"0"-111"16,0 0 55-16,0 0-16 15,0 0-4-15,0 0-25 16,55 20-20-16,-49-5-13 0,-5 4 1 16,-1 6 4-16,0 1 12 15,-1 3-8-15,-7 0-7 16,0-3-3-16,6-6-19 16,2-4 14-16,0-7-14 15,2-2-1-15,17-4 5 16,2-3-2-16,5 0 4 15,6 0-7-15,-3 0-9 16,-3 0-171-16,-8 0-428 16</inkml:trace>
  <inkml:trace contextRef="#ctx0" brushRef="#br0" timeOffset="323178.1896">22557 3837 200 0,'0'0'462'0,"0"0"-450"16,0 0-12-16,102-2-42 15,-82 2-194-15</inkml:trace>
  <inkml:trace contextRef="#ctx0" brushRef="#br0" timeOffset="323304.8216">22566 4059 674 0,'0'0'50'0,"0"0"20"16,83-12-20-16,-39-3-50 15,2 0-106-15</inkml:trace>
  <inkml:trace contextRef="#ctx0" brushRef="#br0" timeOffset="323675.116">23363 3962 292 0,'0'0'836'0,"0"0"-659"16,0 0-86-16,0 0 3 0,0 0-11 16,0 0-42-16,0 0-22 15,0 0-19-15,0 0 0 16,0 0-29-16,15 0-97 16,1 0-171-16,7-9-565 15</inkml:trace>
  <inkml:trace contextRef="#ctx0" brushRef="#br0" timeOffset="324069.766">23651 3914 792 0,'0'0'278'0,"0"0"-210"0,0 0 16 15,0 0 25-15,-84 77-53 16,71-56-5-16,4-3-23 16,4-1-11-16,5-2-5 15,0-6-11-15,2-1-1 16,17-3 0-16,8-5 0 16,6 0 15-16,4-2-10 15,-4-10-1-15,-6-6-8 16,-9 1-4-16,-8 0-5 15,-7-1 10-15,-3 2-1 16,0-1 2-16,-3 3-2 16,-12 0 4-16,2 3-3 0,0 4 9 15,-1 4-9-15,1 3 3 16,2 0-11-16,2 0 5 16,3 7 3-16,6 5 2 15,0-3-47-15,3-2-96 16,15-5-204-16</inkml:trace>
  <inkml:trace contextRef="#ctx0" brushRef="#br0" timeOffset="324487.8181">24077 3950 754 0,'0'0'390'0,"0"0"-251"16,0 0-42-16,0 0-45 15,0 0 27-15,0 0-41 16,-74-9-18-16,65 24-2 16,3 2-13-16,4 2-4 15,2-1 6-15,0 0-7 16,8-1-2-16,9-7 0 16,5-3 4-16,3-7-4 15,2 0 11-15,-2-7-3 16,0-10-6-16,-6-3-3 15,-5 2 0-15,-7-1 1 16,-7 5 4-16,0 0-7 0,-4 3 5 16,-13 2-1-16,-4 1 1 15,0 6-1-15,-2 2-7 16,3 0 10-16,3 0-2 16,4 3 5-16,5 5-5 15,4-1 0-15,4 2-3 16,0 0-33-16,1-1-28 15,18-2-48-15,8-4-140 16,0-2-526-16</inkml:trace>
  <inkml:trace contextRef="#ctx0" brushRef="#br0" timeOffset="326203.6168">24425 3885 237 0,'0'0'422'16,"0"0"-244"-16,0 0 7 16,0 0-63-16,0 0 0 15,0 0-28-15,-47-3-44 16,30 13-19-16,-4 4 5 15,4 3-8-15,4 1-13 16,4 0-4-16,6-2-7 16,3-2-1-16,0-3-3 15,3-3 1-15,11-3-5 16,6-4 6-16,3-1-2 16,2 0 5-16,-4-10-5 0,0-5 0 15,-8-1-7-15,-5-2-14 16,-8 1 7-16,0 2-3 15,0 1 10-15,-2 2 4 16,-9 4 0-16,0 5 3 16,-1 3-2-16,-1 0 1 15,4 0-4-15,-1 3-1 16,5 3-5-16,5-1-23 16,0-3-56-16,5-1-35 15,17-1-81-15,6-3-152 16</inkml:trace>
  <inkml:trace contextRef="#ctx0" brushRef="#br0" timeOffset="326419.726">24590 3781 681 0,'0'0'181'16,"0"0"-38"-16,0 0-2 16,0 0-34-16,0 0-57 15,0 0-2-15,0 26 0 16,0-8-5-16,-2 3-15 15,-1 3 21-15,3 2-37 16,-2 2 2-16,2 1 2 16,0-1-11-16,0 1 2 15,0-1-4-15,0-2-3 0,0-2 0 16,0-2 0 0,2 0-71-16,-2-4-207 0</inkml:trace>
  <inkml:trace contextRef="#ctx0" brushRef="#br0" timeOffset="333275.3442">11838 2823 929 0,'0'0'159'16,"0"0"-87"-16,0 0 3 15,0 0-31-15,0 0-32 16,0 0 36-16,-57 77-31 15,52-40 5-15,2 1-17 0,2-1 2 16,1-6 7 0,0-3-14-16,0-8-1 0,0-4-8 15,1-10-21-15,2-6-153 16,-1 0-203-16</inkml:trace>
  <inkml:trace contextRef="#ctx0" brushRef="#br0" timeOffset="333488.2112">11576 2925 817 0,'0'0'74'16,"0"0"-17"-16,-33 101-8 15,32-63 28-15,1-1-31 0,0 0-37 16,17-4 0-16,2-2-9 15,5-4 7-15,4-7-14 16,5-10-87-16,0-10-228 16</inkml:trace>
  <inkml:trace contextRef="#ctx0" brushRef="#br0" timeOffset="333718.8917">12081 2917 733 0,'0'0'109'0,"0"0"-88"15,0 0 85-15,-5 101 20 0,4-63-91 16,-1-1 10-16,2 0-29 16,-1-4 0-16,-2-5 2 15,1-7-17-15,1-9 0 16,1-6-1-16,0-6-10 15,0-3-212-15,0-22-214 16</inkml:trace>
  <inkml:trace contextRef="#ctx0" brushRef="#br0" timeOffset="334023.9915">12128 2576 786 0,'0'0'106'0,"0"0"-63"15,0 0-10-15,0 0 9 16,0 0-10-16,0 0 30 16,66 34-19-16,-57-10-24 15,-2-3 32-15,-4 1-9 16,0-3-27-16,-1-1 16 15,5 0-25-15,1-4 0 0,2-5 6 16,4-1-9 0,2-5-3-16,4-3 2 0,0 0-1 15,0 0-2-15,-5 0-134 16,-9 0-273-16</inkml:trace>
  <inkml:trace contextRef="#ctx0" brushRef="#br0" timeOffset="334253.0686">12462 3003 553 0,'0'0'532'0,"0"0"-488"0,0 0-36 15,0 0 36-15,0 0-38 16,114-77-6-16,-78 60-53 16,-8 8-306-16</inkml:trace>
  <inkml:trace contextRef="#ctx0" brushRef="#br0" timeOffset="334409.9006">12583 3176 377 0,'0'0'614'0,"0"0"-533"0,0 0-79 16,0 0 61-16,0 0-29 15,0 0-24-15,85-22-10 16,-55 0-194-16,-5 0-340 16</inkml:trace>
  <inkml:trace contextRef="#ctx0" brushRef="#br0" timeOffset="334633.1427">12969 2755 920 0,'0'0'191'0,"0"0"-171"15,0 0 44-15,0 0 39 16,0 0-26-16,-1 91-49 15,1-57-10-15,7 3-9 16,1 2-1-16,0 2-8 16,-1 2 0-16,-4-2-102 15,-3-1-625-15</inkml:trace>
  <inkml:trace contextRef="#ctx0" brushRef="#br0" timeOffset="340381.7296">14254 4640 160 0,'0'0'419'15,"0"0"-392"-15,0 0-25 16,0 0 6-16,0 0 50 0,98-5-17 16,-68 0 2-1,0 2 5-15,1 0-34 0,-1-1 0 16,-3 1-3-16,-5-1-6 16,-7 1 9-16,-5 0-3 15,-5 2 4-15,-5-1 26 16,0 2 7-16,0 0 28 15,0 0-46-15,0-1-27 16,0-2 0-16,0-1-3 16,0 1-37-16,5-3-162 15,-1-1-336-15</inkml:trace>
  <inkml:trace contextRef="#ctx0" brushRef="#br0" timeOffset="341481.5717">17234 4517 455 0,'0'0'101'0,"0"0"-23"0,0 0-56 16,0 0 0-16,0 0 16 16,0 0-17-16,-3 1 15 15,3 2-29-15,8 1 4 16,15 2 61-16,12-2 3 16,12-1-28-16,11-3-4 15,14 0-25-15,10 0 12 16,11 0-30-16,4 0 0 15,3-3 4-15,2 1-4 16,-5-2 0-16,-6 3-4 16,-9-1 9-16,-15 2-6 15,-13 0 1-15,-17 0 0 16,-17 0-2-16,-8 0 2 0,-9 0 0 16,-3 0 0-16,0 0 5 15,0 0 33-15,0 0-3 16,0 0-28-16,-5-2 3 15,1-1-10-15,1 2-22 16,3-1-134-16,-4-5-118 16</inkml:trace>
  <inkml:trace contextRef="#ctx0" brushRef="#br0" timeOffset="342845.2212">23517 3246 674 0,'0'0'111'0,"0"0"-69"0,0 0-36 16,0 0-2-16,0 0 56 16,82-4 7-16,-30-7 0 15,9 1-40-15,1-1-25 16,0 0 10-16,0 0-5 15,-4 2-2-15,-10 1-1 16,-12 2 3-16,-13 0-4 16,-14 3 0-16,-4 2 3 15,-5 1 47-15,0 0-8 16,0-1-21-16,0-1-5 0,0 2-1 16,0-1-19-16,-3-2 1 15,1 1 0-15,0 2-9 16,2 0-18-16,0 0-93 15,0 0-97-15,0-2-220 16</inkml:trace>
  <inkml:trace contextRef="#ctx0" brushRef="#br0" timeOffset="344088.5581">20924 2955 394 0,'0'0'251'0,"0"0"-172"16,0 0-19-16,0 0 47 15,0 0-30-15,0 0 5 16,0 0-49-16,21-11-28 16,3 4 1-16,6-2-6 15,3 0 0-15,5 2 5 16,-2-3-3-16,-6 3-2 16,-3 0 0-16,-9 0 5 15,-7 4-10-15,-4 2 5 16,-6 1-100-16,-1 0-13 15,0 0-103-15,0 0-207 16</inkml:trace>
  <inkml:trace contextRef="#ctx0" brushRef="#br0" timeOffset="344920.1748">21101 4356 452 0,'0'0'102'16,"0"0"-62"-16,0 0 46 16,0 0 2-16,0 0 19 15,0 0-15-15,0 0-61 16,0 0 16-16,0 0-32 16,0 0-11-16,5 0 5 15,15 0-8-15,7 0 10 16,5-1-1-16,4-4-2 15,0 0-8-15,0-1 0 16,-5 0 0-16,-1 3-2 0,-7-2 2 16,-7 5-1-16,-3 0-67 15,-6 0-73-15,-2 0-47 16,-2 7-173-16</inkml:trace>
  <inkml:trace contextRef="#ctx0" brushRef="#br0" timeOffset="345457.0611">23738 4618 703 0,'0'0'127'15,"0"0"-115"-15,0 0-8 0,84-11 36 16,-36 4-4 0,6 0 27-16,13 1 6 0,3 3-61 15,0-2-6-15,3 3-2 16,-4-1-82-16,-8-4-303 15</inkml:trace>
  <inkml:trace contextRef="#ctx0" brushRef="#br0" timeOffset="415936.4617">13917 4489 500 0,'0'0'114'0,"0"0"-86"16,0 0 41-16,0 0 37 15,0 0 12-15,0 0-1 16,0 0-90-16,1-2-19 15,-1 2-4-15,2 0-4 16,7 0 0-16,4 0 3 16,7 1-3-16,6 3 0 15,9 1 2-15,9-2 3 16,11-3 3-16,13 0-3 16,6 0 2-16,11 0 3 0,2-8-10 15,1 2 0-15,-6 1-1 16,-5 2 1-16,-4-2 2 15,-6 2 1-15,-7-3-3 16,-6 3-3-16,-12-4 1 16,-8 3 2-16,-12 0 0 15,-10 1-8-15,-10 2-60 16,-2 1-12-16,-11 0 11 16,-19 0-83-16,-14 1-146 15,-16 9-45-15</inkml:trace>
  <inkml:trace contextRef="#ctx0" brushRef="#br0" timeOffset="416254.4294">14082 4536 385 0,'0'0'48'16,"0"0"-38"-16,0 0 28 15,0 0 27-15,0 0 11 16,0 0-6-16,-1-8-13 16,1 8-50-16,0 0 10 15,12 0 11-15,4 0 1 16,10 0-2-16,3 0-18 16,10 0 17-16,9 0-22 15,7 0-2-15,9-2 16 0,2-6-18 16,1-1 6-16,-1 0-4 15,-8-2 3-15,-7 5-10 16,-7 1-25-16,-10 5-34 16,-9 0-40-16,-12 0-215 15</inkml:trace>
  <inkml:trace contextRef="#ctx0" brushRef="#br0" timeOffset="418086.2177">16964 4349 64 0,'0'0'84'15,"0"0"5"-15,0 0-25 16,0 0 16-16,0 0-2 16,0 0 7-16,0-10-16 15,0 10-22-15,0 0-6 16,0 0 7-16,0 0-32 15,0 0 4-15,0 0-1 0,0 0-18 16,7 3 38 0,4 11 16-16,-1 1-16 0,2 5 7 15,0 1-18-15,0 1 7 16,3 3-6-16,0-1-23 16,3-1 15-16,3-3-10 15,-1 0-9-15,6 1 14 16,2-2-12-16,4-2 4 15,2-3-8-15,1 0 12 16,1-5-7-16,2-4-5 16,-2 1 0-16,-2-6 0 15,-2 1 0-15,3-1 2 16,-1 0-2-16,2 0 3 16,0 0 2-16,1 0-5 15,1 0 0-15,-3 0-11 0,-6 0 17 16,-1 0-6-16,-4 0 0 15,-4 0 3-15,-1 2-9 16,0 1 8-16,2-3-2 16,0 0 0-16,3 0-7 15,4 0 7-15,0 0 3 16,5 0 4-16,2-2-11 16,-1-2 4-16,1 1 0 15,-2 1-3-15,0-1 7 16,-4 2-4-16,1 1 0 15,-1 0 7-15,-1 0-7 16,2-2 0-16,-4 0 1 0,1-3-7 16,3 2 6-16,-1 0 0 15,0-3-1-15,-1 3 2 16,-1-2-1-16,-3 3 0 16,-2-2 4-16,-4 1-8 15,1-1 4-15,-1 0 0 16,-1 0 7-16,-2-1-6 15,0 2 5-15,-2 1-6 16,-3-1 3-16,-1 0-5 16,-3 0 2-16,0 0 0 15,1 3-4-15,-3-3 9 16,-1 3-5-16,-3 0 0 0,0 0 3 16,0 0-8-16,1 0 5 15,2 0-15 1,2 0-30-16,1 0-113 0,1 0-73 15,-6-7-206-15</inkml:trace>
  <inkml:trace contextRef="#ctx0" brushRef="#br0" timeOffset="424620.4853">18814 3887 443 0,'0'0'56'0,"0"0"22"16,0 0-2-16,0 0-36 15,0 0 53-15,0 0 0 16,0 0-69-16,0 0-3 16,0-12-21-16,0 12-7 15,0 3-3-15,3 8 20 16,4 9-9-16,-3 2 40 15,1 3-37-15,-1 6 23 16,-2-1-12-16,1 4-12 16,-1 3 30-16,-2 1-27 15,0-1 9-15,0-1 6 16,0-3-20-16,-10-2 12 0,-4-3-13 16,-4-1 2-16,-5-4 2 15,0-3-1-15,-3-3-3 16,4-3 0-16,-1-6-1 15,6 0-13-15,1-5-42 16,4-3-115-16,2 0 25 16,6 0-139-16</inkml:trace>
  <inkml:trace contextRef="#ctx0" brushRef="#br0" timeOffset="426942.0315">13677 3913 304 0,'0'0'96'0,"0"0"-20"16,0 0 41-16,0 0-31 15,0 0 44-15,0 0-48 16,0-21 1-16,0 21-20 15,0 0-26-15,0 0-8 16,0 0-29-16,0 0 6 16,0 14-6-16,0 5 0 15,0 6 2-15,0 0 10 16,0 1-7-16,-3 4 5 0,3-2-2 16,0 4-5-16,0-6 11 15,0 3-14-15,0-4 0 16,9-1 9-16,2-2-1 15,1 2-2-15,1-3-5 16,2-1 9-16,1 0-13 16,0 1 3-16,-1-2 0 15,3 0-2-15,1-2 7 16,1-1-5-16,2-1 0 16,2 0 11-16,0-3-19 15,-5-2 8-15,4-3 0 16,-4-1-3-16,-3-2 9 15,4-1-6-15,-2-2 0 0,-2 0 7 16,-1 1-9 0,-2-1 2-16,-1-1 0 0,3 4-9 15,0-4 16-15,2 0-7 16,5 0 0-16,-1 0 6 16,3 0-13-16,-1 0 7 15,3 0 0-15,-2 0-1 16,0 0 4-16,-4 0-3 15,0 0 0-15,-4 0 5 16,0 0-7-16,-2 0 2 16,1 0 0-16,-2 0-5 15,4 0 9-15,-1 0-4 16,4 0 0-16,1 0 5 16,-2 0-10-16,0 0 6 0,-1 0-1 15,2 0 0-15,-5 0 0 16,-1 0 0-16,0 3 0 15,-3-1 4-15,2 1-4 16,-3-2 0-16,4-1 3 16,-4 0-6-16,3 0 4 15,1 0-1-15,2-3 0 16,1-3 6-16,1-2-6 16,-3 2 0-16,1 1 1 15,-4 0-7-15,0 3 10 16,-2-1-4-16,0 0 0 15,2 1 10-15,1-5-20 16,-3 2 10-16,2 0 0 0,-2-5-1 16,1 3 11-16,-2-2-10 15,0-1 0-15,-2 0 10 16,3-1-18-16,0 1 8 16,-3-1 0-16,4 1 0 15,-1-1 1-15,-1 4-1 16,1-2 0-16,-1 2 9 15,-3 1-12-15,2-4 3 16,-1 3 0-16,-3-1-2 16,1 0 2-16,0 0 0 15,-2-1 3-15,-2-3-1 16,1 2 8-16,-2-4-10 0,0 1 1 16,0-1 9-16,1 4-10 15,-1-3 0-15,3 4-2 16,-1 1 13-16,-1 2-11 15,2 1 0-15,-2-1 0 16,1 3-4-16,-2-2 7 16,0 1-3-16,1 0 0 15,-1-1 7-15,0 0-16 16,0 0 9-16,0-2 0 16,0 3-10-16,0-1 10 15,0 2-61-15,-3 3-108 16,-7 0-359-16</inkml:trace>
  <inkml:trace contextRef="#ctx0" brushRef="#br0" timeOffset="435653.3915">11766 3409 314 0,'0'0'113'0,"0"0"-64"15,0 0 15-15,0 0 28 16,0 0-23-16,0 0 64 16,0 0-55-16,0 0-6 15,-12-8-16-15,12 8-46 16,0 0 5-16,0 0-13 15,0 0 4-15,6 0 2 16,9 0-4-16,6 0-2 16,7 0 13-16,3 0-10 15,5 0 0-15,6 0-5 16,2-3 8-16,4-4-22 16,0-3 22-16,0 1-8 0,-5-2 2 15,-1 0 1 1,-8 4-3-16,-7 2 0 0,-9 1 8 15,-5 3-14-15,-7 1 6 16,-4 0-7-16,-2 0-5 16,0 0-15-16,-18 0-5 15,-7 0-15-15,-5 8 11 16,-1-2 34-16,-1 2 2 16,1 1 0-16,1 1 12 15,-2 0-11-15,1 0-1 16,2-3 7-16,-1 1-3 15,9-3 1-15,1 1-5 16,10-3 2-16,3-1 28 16,7-2-25-16,0 0 11 15,0 0-16-15,0 0 2 0,18 0 7 16,10 0 5-16,8 0-9 16,10 0 4-16,2-5-2 15,8-2-7-15,4-1 3 16,1-1 6-16,2 1-6 15,1 0-3-15,0-1 0 16,-3 2-5-16,0 3 5 16,-4 1-2-16,-5 1-26 15,-5 2-46-15,-3 0-21 16,-4 0-23-16,-1 0-121 0</inkml:trace>
  <inkml:trace contextRef="#ctx0" brushRef="#br0" timeOffset="437867.1414">13081 3294 482 0,'0'0'91'0,"0"0"-43"15,0 0-41-15,0 0 28 16,0 0 10-16,0 0-42 15,0 0 1-15,0 0-4 16,23 0-152-16,-19-5-349 16</inkml:trace>
  <inkml:trace contextRef="#ctx0" brushRef="#br0" timeOffset="439536.8783">14516 3375 487 0,'0'0'134'16,"0"0"-111"-16,0 0 2 15,0 0-20-15,0 0 18 16,0 0 100-16,106-5-93 16,-48-4-15-16,4 3-15 15,-1-2 5-15,-2-1 18 16,-5 2-13-16,-6-3 7 0,-10 2 9 16,-11 1-24-16,-15 3 8 15,-9-1-8-15,-3 2 8 16,-3 0 72-16,-20 0-82 15,-10 3-5-15,-11 0 5 16,-14 4 0-16,-9 10 4 16,-4 3-4-16,-1 1 8 15,5 1-9-15,5 1 2 16,5-2-1-16,7-2 0 16,10-3 15-16,15-7-9 15,11-2 11-15,10-4 3 16,4 0 8-16,0 0-25 15,10 0-3-15,12 0 13 0,8-1-7 16,11-10-1 0,5-4-5-16,6-6 2 0,6-1-9 15,0-2 7-15,2 2-94 16,-6 3-104-16,-11 1-274 16</inkml:trace>
  <inkml:trace contextRef="#ctx0" brushRef="#br0" timeOffset="440764.4606">17250 3087 443 0,'0'0'116'0,"0"0"-41"16,0 0 10-16,0 0 18 16,0 0-31-16,0 0-19 15,0 0-53-15,-3 0 13 16,14 0-9-16,9 0-4 16,2 0 0-16,2 0 0 15,2 0 8-15,-3 0-8 16,-4 0 0-16,-1-3 15 15,-10 0-19-15,0 2 4 16,-5 1 0-16,-3 0 1 0,0 0 9 16,0 0-20-16,-11 0-1 15,-8 0 4-15,-7 0-5 16,-3 0 12-16,1 0-11 16,4 1 28-16,8 2-18 15,2 2 3-15,8-3-4 16,3 0-3-16,2-1-13 15,1 1 18-15,0 0 0 16,3 1 4-16,14 0 2 16,5-1-12-16,9-1-70 15,0-1-77-15,-2 0-270 16</inkml:trace>
  <inkml:trace contextRef="#ctx0" brushRef="#br0" timeOffset="442923.1306">14403 4674 521 0,'0'0'101'16,"0"0"-67"-16,0 0 28 0,0 0-7 15,0 0 22-15,-82 31-45 16,74-7-22-16,4 2 49 15,4 1-33-15,0-4-12 16,0-4 11-16,6-2-22 16,5-8 5-16,5-4-3 15,-2-5-3-15,3 0 21 16,-2-8-22-16,0-14 11 16,-4-4 2-16,-4-4-2 15,-4-2-12-15,-3 0 0 16,0 2 2-16,-2 4 4 15,-13 8 1-15,0 5-5 16,-5 8 1-16,-1 5 0 0,1 0-5 16,-2 14 2-16,3 7 0 15,2 6-1-15,2 3 1 16,9 6-10-16,5-3-169 16,1-5-249-16</inkml:trace>
  <inkml:trace contextRef="#ctx0" brushRef="#br0" timeOffset="444370.0456">19029 4567 529 0,'0'0'109'15,"0"0"-85"-15,0 0 17 0,0 0 5 16,0 0 19-16,0 0 0 16,-68-4-35-16,59 13 6 15,-1 5-11-15,1 3-13 16,3 0 11-16,3 1 2 16,3-1-18-16,0-1 11 15,9-4-18-15,6-4 13 16,0-3-10-16,4-5-3 15,1 0 14-15,0-13-13 16,1-7 1-16,-6-1 6 16,-5-4-1-16,-7 1-4 15,-3 3-3-15,0 2 8 0,-14 1-11 16,-4 4 3 0,-8 4 0-16,3 6 22 0,-3 4-20 15,4 0 0-15,4 0-2 16,6 11 3-16,4 5-5 15,7 0 2-15,1 1 0 16,0 0-6-16,8-8 12 16,9 2-6-16,6-2 0 15,-2-5 9-15,6-3-19 16,-5-1 10-16,-1 0-21 16,-6-5 12-16,-11-7-15 15,-2 3 24-15,-2 1 3 16,-2 1-3-16,-14 4-4 15,-3 3-16-15,-5 0-5 16,-3 10-74-16,-3 9-125 0,-4 3-480 16</inkml:trace>
  <inkml:trace contextRef="#ctx0" brushRef="#br0" timeOffset="445882.15">19051 4642 312 0,'0'0'127'16,"0"0"-71"-16,0 0-23 15,0 0 11-15,0 0 21 16,0 0-36-16,-3 0 2 15,3 0-12-15,0 0-17 16,0 0 10-16,0 3-9 0,0 1-6 16,0-1-56-16,0-3-223 15</inkml:trace>
  <inkml:trace contextRef="#ctx0" brushRef="#br0" timeOffset="446557.339">19068 4556 483 0,'0'0'110'15,"0"0"-69"-15,0 0 18 16,0 0-8-16,0 0-9 16,0 0 15-16,0-1-45 15,0 1-8-15,2 12 82 0,6 5-35 16,-1 3-4 0,1 1 0-16,2 3-32 0,0 3 31 15,1 0-30-15,2 2-11 16,1-4 30-16,0-4-34 15,-1-3 8-15,0-8-5 16,-6-5 10-16,-1 0-14 16,-5-5 0-16,1 0 7 15,0 0-7-15,0 0 5 16,-1-6-10-16,1-5 2 16,-1 0-84-16,-1 1-53 15,0-2-120-15,0 1-197 16</inkml:trace>
  <inkml:trace contextRef="#ctx0" brushRef="#br0" timeOffset="447453.3773">19003 4475 337 0,'0'0'133'15,"0"0"-44"-15,0 0 10 16,0 0 27-16,0 0-50 15,0 0-15-15,0-9-22 16,-7 21-26-16,-1 5 16 16,-3 2-17-16,-2 3 4 15,3 2 13-15,-5 3-27 0,3 3 36 16,-4 1-19 0,2-1-7-16,3-3 15 0,4-10-19 15,4-2-7-15,1-9 8 16,1 0-2-16,1-6-3 15,0 0 8-15,0 0 9 16,0-11 34-16,1-9-49 16,13-7-3-16,0-1 2 15,2-3-1-15,2 0-4 16,0 2 0-16,0 0 2 16,0 4-2-16,-3-1 0 15,1 7 1-15,2 0-10 16,-5 6 15-16,3 3-6 15,-3 4 0-15,-3 3 1 16,2 3-10-16,-2 0 9 0,4 3-2 16,-1 13-6-16,-1 4 9 15,3 0-1-15,-3 2 0 16,3-2 0-16,0-5 6 16,3 0-6-16,4-8 0 15,1 0-8-15,6-2-25 16,5-5-139-16,2 0-225 15</inkml:trace>
  <inkml:trace contextRef="#ctx0" brushRef="#br0" timeOffset="453443.1199">15064 10531 877 0,'0'0'142'16,"0"0"-56"-16,0 0 43 16,0 0-52-16,0 0-2 15,0 0-60-15,0 0 5 16,0 0-20-16,0 0-8 16,0 3-2-16,0 2-55 15,0 4-11-15,5-1-91 0,2-5-163 16</inkml:trace>
  <inkml:trace contextRef="#ctx0" brushRef="#br0" timeOffset="453861.2053">15329 10476 998 0,'0'0'77'16,"0"0"-19"-16,0 0 19 16,0 0-15-16,0 0-7 0,0 0-48 15,0 0-6 1,0 0 10-16,0 0-6 0,0-2-10 15,0-5-62-15,8-7-92 16,1-4-170-16,-2-4-443 16</inkml:trace>
  <inkml:trace contextRef="#ctx0" brushRef="#br0" timeOffset="454190.5221">15631 10165 835 0,'0'0'138'0,"0"0"-31"16,0 0 18-16,0 0-27 16,0 0-41-16,0 0-53 15,0 0 5-15,0 0-9 16,0 0 0-16,0 0-6 16,0-1-7-16,0 1-57 15,0-3-49-15,0-2-119 0,0-4-104 16</inkml:trace>
  <inkml:trace contextRef="#ctx0" brushRef="#br0" timeOffset="454499.6791">15802 9898 267 0,'0'0'434'0,"0"0"-327"16,0 0-58-16,0 0 107 16,0 0-31-16,0 0-74 15,0 0-12-15,0 0-27 16,2 0-6-16,-2 0 3 15,1 0-5-15,1 0-4 16,-2 0 0-16,1 0-101 16,1 0-151-16,-2 0-272 15</inkml:trace>
  <inkml:trace contextRef="#ctx0" brushRef="#br0" timeOffset="455180.8913">14513 10964 741 0,'0'0'63'0,"0"0"-53"16,0 0 11-16,0 0 22 0,0 0-43 16,0 0-16-16,-10 8-79 15,15-5-145-15</inkml:trace>
  <inkml:trace contextRef="#ctx0" brushRef="#br0" timeOffset="455369.307">14643 10972 653 0,'0'0'94'0,"0"0"-78"0,0 0-10 16,0 0-12-16,0 0 4 16,0 0-190-16</inkml:trace>
  <inkml:trace contextRef="#ctx0" brushRef="#br0" timeOffset="455551.6904">14873 10858 682 0,'0'0'134'0,"0"0"-52"15,0 0 22-15,0 0-25 0,0 0-72 16,0 0-4-16,31-25-6 16,-19 14-191-16,-1-1-268 15</inkml:trace>
  <inkml:trace contextRef="#ctx0" brushRef="#br0" timeOffset="455720.7703">15058 10657 745 0,'0'0'153'15,"0"0"-46"-15,0 0-98 0,0 0 23 16,0 0-27-16,49-72-5 15,-21 59-69-15,1 3-538 16</inkml:trace>
  <inkml:trace contextRef="#ctx0" brushRef="#br0" timeOffset="456853.4869">20738 9978 252 0,'0'0'432'16,"0"0"-299"-16,0 0-35 15,0 0 44-15,0 0-61 16,0 0 7-16,-9 0-33 16,9 0-46-16,0 0 1 0,0 0-10 15,0 0-6-15,0 0-13 16,0 0 12-16,6 7-77 15,-2 2-45-15,1 1-120 16,-2 0-56-16</inkml:trace>
  <inkml:trace contextRef="#ctx0" brushRef="#br0" timeOffset="457070.6752">20784 10210 561 0,'0'0'92'16,"0"0"-36"-16,0 0 11 16,0 0 38-16,0 0-24 0,0 0-52 15,6 12 38-15,-3-10-54 16,3 3-4-16,-3 1-7 16,3-1-2-16,0 3-6 15,0-2-20-15,1 3-222 16,-2-4-85-16</inkml:trace>
  <inkml:trace contextRef="#ctx0" brushRef="#br0" timeOffset="457265.1608">20954 10417 549 0,'0'0'86'0,"0"0"-85"15,0 0 30-15,0 0 40 16,0 0-11-16,0 0-39 16,51 3-12-16,-38 2-18 15,-4 2-60-15,-1-2-377 16</inkml:trace>
  <inkml:trace contextRef="#ctx0" brushRef="#br0" timeOffset="457470.1401">21167 10602 695 0,'0'0'83'0,"0"0"-83"16,0 0 44-16,0 0-21 15,0 0-12-15,0 0-11 16,46 2-5-16,-34 1-3 15,-4 1-277-15</inkml:trace>
  <inkml:trace contextRef="#ctx0" brushRef="#br0" timeOffset="457693.3764">21530 10824 336 0,'0'0'322'0,"0"0"-249"15,0 0-10-15,0 0-1 16,0 0-50-16,0 0-8 16,10 3 4-16,-6-3-14 15,1 5 6-15,1-3-184 16,0 0-274-16</inkml:trace>
  <inkml:trace contextRef="#ctx0" brushRef="#br0" timeOffset="457872.0561">21725 11018 583 0,'0'0'154'15,"0"0"-89"-15,0 0-33 16,0 0 4-16,0 0-36 16,0 0-16-16,20 0-129 15</inkml:trace>
  <inkml:trace contextRef="#ctx0" brushRef="#br0" timeOffset="458068.3824">21958 11139 154 0,'0'0'545'0,"0"0"-431"15,0 0-3-15,0 0 76 16,0 0-135-16,0 0-43 16,3-3-9-16,0 3-7 15,1 0-110-15,4 0-76 16,-1 0-235-16</inkml:trace>
  <inkml:trace contextRef="#ctx0" brushRef="#br0" timeOffset="462886.9458">21117 2392 252 0,'0'0'338'0,"0"0"-184"0,0 0-85 15,0 0 29-15,0 0 31 16,0 0-86-16,0 0 41 16,0-6-46-16,0 6-21 15,0 0 1-15,0 0-16 16,0 0-2-16,0 0 0 15,0 0-1-15,0 11 1 16,0 11 3-16,0 4 12 16,0 5 18-16,0 3-26 15,0-2 8-15,0 2-10 16,0-7-1-16,0-3 9 16,0-5-11-16,0-5-2 0,0-3 4 15,0-5 1-15,0-3-5 16,0-3 0-16,0 2-8 15,0-2 8-15,0 0 0 16,3 0-41-16,4 0-97 16,-1 0-277-16</inkml:trace>
  <inkml:trace contextRef="#ctx0" brushRef="#br0" timeOffset="466855.7057">21043 4275 400 0,'0'0'138'0,"0"0"-26"15,0 0-63-15,0 0 27 16,0 0 23-16,0 0-15 15,-13-13 4-15,13 13-56 16,0 0-15-16,0 0-10 16,0 0-7-16,0 0-1 15,0 0 0-15,0 1 2 16,0 8 7-16,5 1-8 16,2 4 10-16,-1-4 18 0,1 5-17 15,7-3 11 1,-1 2-21-16,2-1 1 0,3 0 9 15,0-3-6-15,2-4 24 16,3 2-19-16,1-5 0 16,3-3-3-16,0 0 0 15,2 0 10-15,1 0 5 16,1 0-14-16,1-6-8 16,-2 1 1-16,1-1 16 15,-3-2-17-15,2 0 0 16,-4-2 2-16,1 0-14 15,-3 1 10-15,-1-4 2 0,0 4 2 16,-2-2 6-16,0 2-8 16,-5-1 0-16,-3 6 4 15,-4-3-14-15,-1 3 19 16,-2 3-9-16,-5 1 0 16,1 0 3-16,-2 0-3 15,0 0 0-15,0 0 0 16,0 0-9-16,0 0 3 15,0 0-46-15,0 0-87 16,-9 5-147-16,3 2-456 16</inkml:trace>
  <inkml:trace contextRef="#ctx0" brushRef="#br0" timeOffset="468903.3985">18213 6295 539 0,'0'0'125'0,"0"0"-79"15,0 0 48-15,0 0 11 16,0 0-17-16,0 0-45 15,0 0-28-15,0 9 0 16,0 6 14-16,0 2-13 16,0 5 11-16,0 5 1 15,0 2-5-15,0 4 4 16,0 1-9-16,0-2-4 16,0 0-1-16,0-3-13 0,0-4 9 15,0-3-9 1,0-7 4-16,0-5-8 0,0-6 11 15,0-4 0-15,0 0-5 16,0 0-4-16,0-14-22 16,0-4-128-16,0-2-107 15,0 0-266-15</inkml:trace>
  <inkml:trace contextRef="#ctx0" brushRef="#br0" timeOffset="471837.0611">23392 4437 442 0,'0'0'110'0,"0"0"3"0,0 0-57 15,0 0 52-15,0 0-66 16,0 0-15-16,0 0 14 16,2-1-39-16,1 8 6 15,3 8 13-15,5 0-6 16,1 4 20-16,2 3-12 15,3 0-7-15,1 2 12 16,1 0-20-16,5 2-5 16,0-3 1-16,0 3 7 15,3-3-11-15,3 0 0 16,5-4 0-16,3-1 16 16,6-1-13-16,4-2 1 15,7-2-3-15,8-5 5 0,3-3 3 16,-1 1-8-1,-1-6-1-15,-5 0 13 0,-4 0-11 16,1-9-1-16,-4-5-1 16,-4-6 12-16,-3-2-9 15,-3-6-3-15,-3-2 1 16,-2-2 19-16,-3-2-20 16,-1 3 8-16,-3 2-4 15,-2 5 8-15,-3 2-8 16,0 3-4-16,-3 5 0 0,0-3 11 15,-5 5-9 1,-1 0 4-16,-2 2 6 0,-3-3-4 16,-2 4-2-16,-2-4 8 15,-1 2-8-15,-1-2 0 16,-5 4-3-16,3-1 8 16,-1 2-6-16,-2-1 7 15,1 2-3-15,-1 4-9 16,2 2 7-16,-2 1-7 15,0 0 4-15,0 0-2 16,0 0-2-16,0 0-18 16,0 1 14-16,0 9-9 15,-3 4 13-15,-9 0 9 16,1 3-4-16,1 0-1 16,-3-2-4-16,2 1-1 0,-3-2 0 15,-2 1-43 1,-2-1-20-16,-4 4-28 0,-8-3-138 15,-12-1-224-15</inkml:trace>
  <inkml:trace contextRef="#ctx0" brushRef="#br0" timeOffset="509551.0907">3182 3272 660 0,'0'0'19'16,"0"0"63"-16,0 0-58 16,0 0 50-16,0 0-20 15,0 0-47-15,0 0 105 16,104 13-73-16,-41-6-21 15,16-2 46-15,16 0-60 16,16-1 13-16,19 0-9 16,7 3 20-16,15 1-28 15,8 5 0-15,2-1 1 16,8 5-17-16,0-3 23 0,2 3-7 16,1-3 0-16,3-1 23 15,-2-5-23-15,-5 1 0 16,-5-4 0-16,-8-1-9 15,-8 1 17-15,-14-2-8 16,-10 2 0-16,-12 1 9 16,-18-3-15-16,-14 2 6 15,-15-2 0-15,-19 0-13 16,-13 0 6-16,-14-2-49 16,-13-1-13-16,-6 0-117 15,-7-3 0-15</inkml:trace>
  <inkml:trace contextRef="#ctx0" brushRef="#br0" timeOffset="511539.2477">3233 2985 589 0,'0'0'93'0,"0"0"-80"16,0 0 6-16,0 0 54 15,0 0-24-15,0 0 22 16,50 24-9-16,-35-24 1 16,1 0 11-16,3-3-69 15,-2-3 32-15,0-2-8 16,2-1-26-16,-1 1 27 15,0-2-30-15,-2 1 7 16,2-1-5-16,0-5 14 16,1 1-16-16,-2-1 0 15,4-3 20-15,-6 0-20 0,-2-2 0 16,1-1 0 0,-3-4-7-16,-1 2 17 0,5 1-10 15,-2-3 0-15,-1 4 9 16,4-1-9-16,-2 0 0 15,6 0 0-15,-3 0-20 16,2-1 35-16,-1-4-15 16,-1 5 0-16,0 0 8 15,0 3-8-15,2 0 0 16,-2 3 1-16,7 1-17 16,-2 2 18-16,0 1-2 15,3-1 0-15,2 2 14 0,2-1-21 16,1 2 7-1,1 0 0-15,-1-1-14 0,5 0 19 16,-2 0-5-16,1-1 0 16,1 2 9-16,-2 4-13 15,-2 0 4-15,-1 1 0 16,3 5-12-16,-2-4 16 16,1 4-4-16,-1 0 0 15,0 0 11-15,-1 0-18 16,1 4 7-16,-1 1 0 15,-3 2 0-15,4-2 3 16,-2 0-3-16,-1 2 0 16,3 0 11-16,1 1-16 15,-4 1 5-15,5 2 0 16,-5 0-6-16,2 1 6 0,-3 2 0 16,1 1 0-16,0-1 13 15,-3 2-13-15,0 0 0 16,-3-2 0-16,3 6-7 15,1 1 7-15,-1-1 0 16,-1 5-3-16,3 0 14 16,-3 0-12-16,1-2 1 15,0 0 0-15,-3 1 3 16,3-1 4-16,-6 0-7 16,3-1 0-16,-2 0 14 15,1-1-18-15,-2 1 4 16,1 0 0-16,0 2 1 0,4-1 7 15,-1 2-8-15,4-1 0 16,-1 0 16-16,3-2-19 16,-2 0 3-16,2 2 0 15,0-2-8-15,0 0 8 16,3 0 0-16,-1 0 1 16,2 1 12-16,0-4-7 15,0 1-6-15,-1-1 0 16,1-2-5-16,3-2 17 15,-5 0-12-15,-1-3 0 16,4-1 5-16,-4 0-5 16,0 1 0-16,0 0 1 15,-3 0-13-15,-2-1 24 0,2 0-12 16,0 1 0-16,0-1 10 16,-2-1-12-16,3 0 2 15,-2 0 0-15,-1-3-9 16,-2 0 12-16,0-2-3 15,1 1 0-15,-3-2 16 16,2-1-7-16,-1-1-9 16,-3 3 0-16,1-4-2 15,-1 2 9-15,-2 0-7 16,0-3 0-16,-3 2 19 16,-1-2-19-16,-1 0 0 15,0 0 0-15,-5 0 5 16,-2 0 8-16,3 0-13 15,-5 0 1-15,2 0 16 0,-2 0-12 16,-1 0-5-16,1-2 0 16,-2 2-7-16,1 0 14 15,1 0-7-15,-3-1 0 16,0 1-23-16,0 0-72 16,0 0-305-16</inkml:trace>
  <inkml:trace contextRef="#ctx0" brushRef="#br0" timeOffset="515028.8979">9785 4456 582 0,'0'0'125'0,"0"0"-55"0,0 0 21 15,0 0-49-15,0 0-11 16,0 0 49-16,0 0-74 16,30-5 19-16,6 5 46 15,12 0-69-15,15-5 54 16,14 0-56-16,14-2 1 15,7 1 5-15,11 0 8 16,3 1-14-16,0-3 0 16,4 4 4-16,-3-1-6 15,-7 0 2-15,-3 1 0 0,-6 1-6 16,-4-1 10 0,-4-2-4-16,-2 2 0 0,-3-2 25 15,-9-1-32-15,-12 1 7 16,-16 0 0-16,-12-1-18 15,-13 4 29-15,-11 0-11 16,-7 2 0-16,-4-1 16 16,0 1-42-16,-10-1 0 15,-20 2-169-15,-15 0-4 16,-17 0-400-16</inkml:trace>
  <inkml:trace contextRef="#ctx0" brushRef="#br0" timeOffset="516553.9627">9825 4174 445 0,'0'0'136'16,"0"0"-28"-16,0 0-11 15,0 0-70-15,0 0 40 16,0 0-42-16,0 0-14 16,14 0 52-16,1 0-29 15,0 0 7-15,4 0-8 0,-1 0-32 16,4-7 47 0,-2-3-39-16,0-1-9 0,2-3 24 15,0 0-4-15,-1-1-20 16,-2 0 0-16,-2-2 11 15,2 1 1 1,-4-4-12-16,1 2 0 0,-1-3-6 16,1 1 13-16,0 2-7 15,0 1 0-15,-1 2 17 16,0 2-31-16,0 0 14 16,2 0 0-16,-1 1-9 15,1 0 16-15,1 2-7 16,-3 0 0-16,3 2 10 15,-3 0-23-15,3-2 13 16,-3 4 0-16,3 0-12 0,-2-1 24 16,3 2-12-1,2 0 0-15,-1 0 4 0,4 2-12 16,-2 0 8-16,0 2 0 16,-1-1-12-16,2 2 16 15,0-3-4-15,0 3 0 16,-4 0 15-16,0 0-26 15,-3 0 11-15,0 0 0 16,-6 0-8-16,1 0 4 16,-1 0 4-16,-1 3 0 15,3 0 16-15,-2 0-26 16,2 1 10-16,2 0 0 16,-2-1-5-16,0 2 15 15,0-1-10-15,-2 3 0 0,3-1 14 16,0-2-23-16,0 4 9 15,-1-3 0-15,-2 0-11 16,2 1 17-16,2-1-6 16,0 1 0-16,0 1 14 15,2 0-5-15,1-3-9 16,4 4 0-16,2-1-3 16,0 0 15-16,-1 1-12 15,1 1 0-15,-3 0 11 16,0 3-17-16,1-4 6 15,-3-1 0-15,0 1-10 16,1-3 20-16,-3-1-10 16,4 1 0-16,-2-2 14 0,0-1-17 15,1 1 3 1,-4 1 0-16,6-2-6 0,-1 1 16 16,0-3-10-16,2 4 0 15,1-1 15-15,-2-1-20 16,0 3 5-16,-1-2 0 15,0 2-10-15,1 1 17 16,-1-4-7-16,2 2 0 16,-2 1 16-16,3 0-15 15,-6-5 7-15,0 2-8 16,-4-2 15-16,-2 1-3 16,-1-1-12-16,-2 1 14 0,-1-1 1 15,-2 0-6 1,-2 0-9-16,0 0 3 0,0 0 1 15,0 0 14-15,0 0-13 16,-2 0-5-16,-1 0 17 16,2 0-16-16,-2 0-1 15,0 0 0-15,0 0-12 16,0 3 6-16,0 4-45 16,0 2-83-16,-15-1-320 15</inkml:trace>
  <inkml:trace contextRef="#ctx0" brushRef="#br0" timeOffset="517871.4964">8367 2972 191 0,'0'0'108'16,"0"0"-42"-16,0 0 5 16,0 0 25-16,0 0-13 15,-90-28 3-15,83 23 27 16,0 3-52-16,4 2 24 15,2-3-52-15,-2 3 21 16,3 0-1-16,0 0-42 0,0 0 23 16,0 0-34-16,20 0 0 15,14 0-1-15,21 0 17 16,15 0-16-16,15 0 0 16,9 0 24-16,9 0-28 15,5 10 4-15,5 1 0 16,3-1-6-16,0 0 21 15,-5-5-15-15,-1-2 0 16,-7-3 16-16,-7 0-24 16,-13 0 8-16,-10 0 0 15,-16 0-9-15,-12 0 14 16,-14 0-5-16,-12 0 2 16,-8 0 23-16,-7-5 18 15,-1 2-29-15,0-2-5 16,-1 2-2-16,-2 1 4 0,0 1-19 15,0-1 8 1,-2-2-148-16,-14-3-76 0,-13-2-312 16</inkml:trace>
  <inkml:trace contextRef="#ctx0" brushRef="#br0" timeOffset="520545.4493">8319 2726 223 0,'0'0'101'16,"0"0"-19"-16,0 0 3 15,0 0-60-15,0 0 66 16,0 0-40-16,80 1 22 15,-66-1 2-15,-4 0-73 16,2-1 30-16,0-2-1 16,-1-1-27-16,-2 1 58 15,-2-1-36-15,2 1-11 16,-2-1 32-16,1 0-32 16,4-1-9-16,-2 1-5 15,2-1 24-15,-3 0-21 0,2 0-4 16,0-2 0-16,-2 0 3 15,-1-1 15-15,-1 1-15 16,2-3 4-16,-1 1 20 16,-2 0-19-16,0-1-8 15,2 2 0-15,-2 1-8 16,-2 0 20-16,5 0-12 16,-5-1 0-16,2 2 15 15,-3-2-1-15,1-2-13 16,-1 0 3-16,0-1 5 15,0-2 2-15,2 3-11 16,-2-2 0-16,0 3 19 16,1-3-19-16,-1 4 0 15,-1-4 0-15,-2-1-17 0,1 2 36 16,-1-1-19-16,0-1 0 16,2-1 17-16,-1 5-22 15,0-4 5-15,1 4 0 16,-2-1-8-16,2 1 17 15,-1 0-9-15,1 0 0 16,-1 1 7-16,-1-3-7 16,2 0 0-16,1 1 0 15,-2 0-10-15,1-4 19 16,2 3-9-16,0 0 0 16,-1 0 17-16,0-3-21 15,2 3 4-15,-2-3 0 16,2 1-12-16,-1 3 22 0,2-1-10 15,0 2 0-15,0-1 15 16,-2 4-22-16,1-2 7 16,2 1 0-1,-1 0-15-15,0 1 15 0,-1 0 0 16,-1 1 0-16,2-1 17 16,1 2-18-16,2-3 1 15,1 2 0-15,1 3-15 16,0-2 14-16,1 1 1 15,0 0 0-15,-1 1 17 16,1-1-23-16,-1 1 6 16,1 2 0-16,1-2-17 0,-4 2 21 15,2 0-4 1,-1 0 0-16,-2 0 14 0,1 0-26 16,-1 0 12-16,-2 0 0 15,2 0-15-15,0 0 17 16,0 2-2-16,-2 3 0 15,0 1-15-15,0 0 2 16,-1 1 13-16,-1 0 0 16,2 1-8-16,-1 2 19 15,-2-1-11-15,1 2 0 16,-1 0 11-16,0-2-28 16,-3 2 17-16,0 0 0 15,0 1-16-15,0-2 23 16,0-1-7-16,0 2 0 15,0 0 15-15,0 0-14 0,0 0-1 16,0 1 0-16,0-1-10 16,-1 0 17-16,-1 0-7 15,1 0 0-15,-1-2 17 16,1-1-26-16,-1 1 9 16,2-2 0-16,-4 2-8 15,4-3 14-15,-2 4-6 16,-1-1 0-16,1 0 14 15,2 3-19-15,0-2 5 16,-1 0 0-16,1 0-13 16,0-3 24-16,0 1-11 15,0 1 0-15,0-1 17 0,0 2-27 16,0-3 10-16,0 2 0 16,0-1-16-16,0 4 25 15,0-1-9-15,0 3 0 16,0 2 14-16,0-2-23 15,3-1 9-15,2 0 0 16,-2 0-13-16,1-3 26 16,-1 3-13-16,0-4 0 15,0 2 14-15,0 2-20 16,3-6 6-16,-3 3 0 16,-1-3-16-16,2 0 24 15,0 2-8-15,-2-3 0 16,4 2 16-16,1-2-24 0,-1 1 8 15,0-1 0-15,2 0-10 16,-5 2 20-16,4-2-10 16,-4 0 0-16,3-1 10 15,0-1-17-15,0-3 7 16,0 2 0-16,3 0 3 16,-3-2 14-16,-1 1-17 15,2-2 0-15,-2 0 17 16,2 3-8-16,0-1-9 15,2 1 1-15,1-1 1 16,1-2 10-16,-2 1-12 16,3 0 0-16,-3 1 18 0,3-2-15 15,0 0-3-15,0 0 0 16,-2 1-3-16,2 1 14 16,-3-2-11-16,0 0 0 15,0 2 19-15,0-2-20 16,0 1 1-16,0-1 0 15,0 0-6-15,-2 0 14 16,-1 0-8-16,1 2 0 16,-1-2 23-16,1 2-24 15,0-2 1-15,1 1 0 16,-1-1-12-16,0 0 19 16,1 0-7-16,2 0 0 15,-1 0 19-15,0 0-28 16,3 0 9-16,-3 0 0 0,0 0-8 15,-3 0 21 1,-1 0-13-16,-1 0 0 0,-3 0 4 16,-1 0-11-16,0 0 7 15,0 0 0-15,0 0-10 16,0 0-9-16,0 0-44 16,0 0-189-16,-3 0-637 15</inkml:trace>
  <inkml:trace contextRef="#ctx0" brushRef="#br0" timeOffset="526055.0401">8978 1984 273 0,'0'0'91'16,"0"0"-55"-16,0 0 6 15,0 0-28-15,0 0 29 16,0 0-8-16,0 0-21 0,-4-3 14 16,4 0-21-16,0 1 19 15,-2-1 29-15,2-2-49 16,-3 1 32-16,0-1-38 15,2-1 0-15,-4 0 19 16,5 1-12-16,0-1-7 16,0 1 3-16,0 1 15 15,0 0-18-15,0 1 0 16,-5-1 3-16,5 1-8 16,0 0 9-16,-1-1-4 15,0 3 29-15,1-1-26 16,0 2 34-16,0 0-37 0,0 0 11 15,-2 0-24 1,1 0 13-16,-1 0 0 0,1 10-3 16,-2 4 27-16,1 1-27 15,-1 6 3-15,2 0 0 16,1 2 18-16,-3 4-15 16,3 1-1-16,0 2 27 15,0-1-25-15,0 2 22 16,0 1-26-16,0 2 7 15,0 3 21-15,0 2-23 16,0 1 0-16,0 3 17 16,0 3-7-16,-6-5 3 15,0 4-14-15,-2 2-3 16,4-2 26-16,1 0-25 0,0-3 12 16,3-3-14-1,0 1 21-15,0-2-24 0,0-4 3 16,0 0 0-16,3-2-6 15,0-3 12-15,-3 0-6 16,0-5 3-16,0-5 15 16,0-2-18-16,3-7 0 15,-2-4 1-15,-1-3-12 16,0-2 11-16,2-1-16 16,1 0-71-16,2 0-81 15,-5-5-228-15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5:47:53.498"/>
    </inkml:context>
    <inkml:brush xml:id="br0">
      <inkml:brushProperty name="width" value="0.05292" units="cm"/>
      <inkml:brushProperty name="height" value="0.05292" units="cm"/>
      <inkml:brushProperty name="color" value="#FF0000"/>
    </inkml:brush>
  </inkml:definitions>
  <inkml:trace contextRef="#ctx0" brushRef="#br0">20289 4536 768 0,'0'0'113'0,"0"0"-102"16,0 0 36-16,0 0 53 15,0 0 12-15,0 0-47 16,0 0-42-16,-27-16-1 15,27-6-19-15,0-1 7 0,6-7-5 16,9-1 7-16,1-4-9 16,7 2-3-16,2-4 4 15,2 7-11-15,-2 6 7 16,-2 4 0-16,-5 14 0 16,-2 4 0-16,-1 2-1 15,0 11 1-15,-1 17-1 16,-4 2 1-16,-3 4 0 15,-7 0 4-15,0-3-9 16,0-6 16-16,0-6-11 16,-1-8 0-16,-1-7 3 0,2-4 0 15,0 0-3 1,6-13-3-16,16-11-1 0,7-9-56 16,-2 5 32-16,-4 7 4 15,-8 7 0-15,-3 11 20 16,0 3-5-16,3 4 9 15,6 16 42-15,4 5-26 16,2 3 9-16,5 2-3 16,2-2-21-16,9-3 6 15,9-2 0-15,14-6-14 16,8-10-39-16,-5-7-351 16</inkml:trace>
  <inkml:trace contextRef="#ctx0" brushRef="#br0" timeOffset="3141.1866">24304 2897 68 0,'0'0'640'0,"0"0"-564"0,0 0-74 16,-91-9 32-16,61 9 20 15,-1 9-8-15,1 8 25 16,2 3-37-16,4 2 5 15,7 2-13-15,4 0-22 16,9-2 7-16,4-1 1 16,0-1-10-16,13 0 2 15,10-4-4-15,6 1 0 16,7-2 11-16,-3-1-7 16,0-1-4-16,-4 0 0 15,-7-3 4-15,-6 4-6 16,-7 0 2-16,-9 2 0 15,0 3 7-15,0 2 6 0,-18 2 11 16,-3-1 1-16,-6-1-17 16,-3-1 18-16,1-1-23 15,-1-4 7-15,4-4-7 16,7-2 13-16,1-2-31 16,7-6 15-16,3-1-156 15,3 0-269-15</inkml:trace>
  <inkml:trace contextRef="#ctx0" brushRef="#br0" timeOffset="7589.707">21284 3100 847 0,'0'0'135'0,"0"0"-135"15,0 0 27-15,0 0 35 16,-30 96-22-16,27-65-11 0,0 1-19 15,2 1-2-15,1-2-2 16,0-6-6-16,0-6-41 16,7-12-205-16,9-7-425 15</inkml:trace>
  <inkml:trace contextRef="#ctx0" brushRef="#br0" timeOffset="7762.8146">21606 3355 793 0,'0'0'108'0,"0"0"-84"15,0 0 68-15,-55 78-36 0,44-52-47 16,4-1 6-16,7-2-15 16,0-7-123-16,10-14-235 15</inkml:trace>
  <inkml:trace contextRef="#ctx0" brushRef="#br0" timeOffset="8098.8037">21943 3132 622 0,'0'0'376'0,"0"0"-287"0,0 0-73 16,0 0 23-16,80-19 10 15,-54 23-24-15,-4 9 3 16,-7 3-17-16,-9 4-6 16,-6 2-1-16,-3 0-1 15,-21-1 1-15,-7-3-1 16,1-1 10-16,6-8-9 16,6 1-4-16,9-3 2 15,6-2-5-15,3 3 3 16,0 0 0-16,9 3 5 15,12 3-4-15,9-4 9 16,3 2-7-16,3-5 4 16,1 0-14-16,0-1-30 0,-4-5-204 15,-6-1-375 1</inkml:trace>
  <inkml:trace contextRef="#ctx0" brushRef="#br0" timeOffset="8265.2998">22443 3437 797 0,'0'0'165'0,"0"0"-99"15,0 0 23-15,0 0-71 16,0 0-4-16,-76 90-14 16,76-67-11-16,0-6-216 15,0-9-410-15</inkml:trace>
  <inkml:trace contextRef="#ctx0" brushRef="#br0" timeOffset="8691.2246">22963 3163 636 0,'0'0'339'16,"0"0"-259"-16,0 0-77 16,0 0 3-16,0 0 31 15,99-33 2-15,-71 33-16 0,-1 0-13 16,-9 14-5 0,-12 1-10-16,-6 4 12 0,-5 2-7 15,-20 1 13-15,-8 3-10 16,3-5-3-16,5-1 0 15,9-5 6-15,9-1-10 16,7-4 4-16,0-3 0 16,14 0-3-16,7 2 8 15,1 1-10-15,-6 5-1 16,-8 2-16-16,-8 2 21 16,0 4-13-16,-13 5 14 15,-15-1 22-15,2 4-3 0,-1-3 24 16,5 0-33-1,6-3-8-15,7-7-4 0,9-6-66 16,0-11-262-16</inkml:trace>
  <inkml:trace contextRef="#ctx0" brushRef="#br0" timeOffset="9348.168">23369 3527 760 0,'0'0'159'16,"0"0"-124"-16,0 0 59 15,-58 85-16-15,47-59-58 16,2 0 7-16,6-3-27 16,3-8-17-16,0-7-101 15,6-8-226-15</inkml:trace>
  <inkml:trace contextRef="#ctx0" brushRef="#br0" timeOffset="9717.2913">23625 3282 793 0,'0'0'165'0,"0"0"-143"15,0 0 1-15,0 0 41 16,0 0 30-16,0 0-39 15,-26 99-43-15,26-77 12 16,0-3-10-16,3-8-10 16,10-5 13-16,11-6-8 15,3 0-2-15,0-14 3 16,3-6-3-16,-2-1-7 0,-8 1 0 16,-3 6 8-16,-8 7-6 15,-3 2-1-15,-5 5-1 16,-1 0 0-16,0 20-9 15,0 9 9-15,-11 4 0 16,3 6 5-16,2 7-19 16,3 0-61-16,3-2-227 15,0-8-329-15</inkml:trace>
  <inkml:trace contextRef="#ctx0" brushRef="#br0" timeOffset="10042.5391">23970 3713 454 0,'0'0'349'0,"0"0"-272"0,0 0-33 16,0 0 62-16,0 0 15 16,0 0-75-16,-17 87-31 15,4-55-1-15,0 3-14 16,-5 1-70-16,-6-5-365 15</inkml:trace>
  <inkml:trace contextRef="#ctx0" brushRef="#br0" timeOffset="11233.7611">20866 2951 667 0,'0'0'120'0,"0"0"-64"16,0 0-46-16,0 0 34 15,-83 89 50-15,60-38-28 16,13 4-19-16,10 6-45 15,0 7 17-15,26 7-19 16,22 5-10-16,27 10 7 16,25 2-112-16,27-5-16 15,29-10-75-15,23-18-342 16</inkml:trace>
  <inkml:trace contextRef="#ctx0" brushRef="#br0" timeOffset="11915.2479">24552 2864 694 0,'0'0'198'15,"0"0"-132"-15,0 0-65 16,0 0 26-16,0 0 30 16,0 0 7-16,44 98-7 0,-24-42-31 15,-2 13-21 1,-6 12 26-16,-2 7-31 0,-10 11 1 16,0 5 2-16,-18 1-3 15,-15 1-68-15,-14-5-72 16,-14-13-118-16,-13-14-317 15</inkml:trace>
  <inkml:trace contextRef="#ctx0" brushRef="#br0" timeOffset="17286.2783">21324 2994 428 0,'0'0'78'0,"0"0"3"0,0 0-12 15,0 0-21-15,0 0 9 16,-5-85-25-16,14 64 25 15,1 2-6-15,3-6-40 16,-1 1 31-16,4 0-28 16,2-3 19-16,3 0-12 15,5-2-17-15,6 1 13 16,2 3-17-16,5-1-2 16,4-2-4-16,0 1 12 15,7 2-3-15,-2 1-3 16,2 3-2-16,1 2 1 0,-3 4 1 15,1 2 0-15,0 1-3 16,-4 0 6-16,3 0-3 16,-4 2 0-16,1 3 6 15,-2 1-6-15,2 5 0 16,1 1 4-16,-2 0-14 16,-3 0 12-16,-5 4-2 15,-1 6 0-15,-6 0 10 16,0 1-16-16,-6 0 6 15,1-1 0-15,-3-1-3 16,2-1 14-16,0 1-9 16,2 0 2-16,-1 3 7 15,1 1-5-15,-1 3-6 16,-4 2 2-16,3 1 8 0,-4 2-9 16,2 1 1-16,-4-1-1 15,0 2 5-15,2 1 7 16,1 1-13-16,-1 3 2 15,0 1-5-15,-5 1 10 16,-4-4 0-16,-1-2 4 16,-4-5-2-16,-3-4 8 15,-1-5-17-15,-1-4 0 16,0-3 12-16,0-2-9 16,2-1 4-16,-2 0-7 0,0 0-12 15,0 0-22 1,0 0-124-16,0 0-150 0</inkml:trace>
  <inkml:trace contextRef="#ctx0" brushRef="#br0" timeOffset="18468.5944">22195 3741 590 0,'0'0'133'0,"0"0"-122"16,0 0-7-16,0 0 31 16,0 0 64-16,0 0-9 15,0 72-35-15,7-42-39 16,1 2 16-16,1 5-13 16,3-1 3-16,-2 0 19 15,5-3-37-15,2 1 29 16,3-1-30-16,5-3 6 15,2 2 4-15,3-5-9 16,2-1 3-16,-1-4-6 16,2-5 15-16,-2-3-16 15,2-8 0-15,1-2 0 0,2-4 1 16,2 0 2-16,3-7-3 16,1-5 3-16,-1-1 13 15,-5 0-22-15,-4 0 6 16,-7-2 0-16,-4 0-2 15,-2-3 3-15,-2-1-1 16,2-5 6-16,-1-1-2 16,-3-4-2-16,0-2-2 15,-1-2 0-15,-2-1-4 16,4 3 4-16,-3 3 0 16,2 1 3-16,-3 7 4 15,0 2-7-15,-5 2 0 0,1 3-1 16,-3 3-8-1,-3 3 12-15,1 4-3 0,-1-2 0 16,-2 5 0-16,0 0-45 16,0 0-93-16,0 0-131 15,-10 5-100-15</inkml:trace>
  <inkml:trace contextRef="#ctx0" brushRef="#br0" timeOffset="19966.6406">23167 3950 124 0,'0'0'435'16,"0"0"-381"-16,0 0-37 15,0 0 34-15,0 0 31 16,0 0-14-16,0 54-19 16,12-33-9-16,1-1 3 15,1 3-43-15,4 1 33 16,-3-2 3-16,4 1-22 15,0-2 20-15,0-1-30 16,3-2 0-16,-2-1 20 16,2-4-21-16,3-4 4 15,0 0 5-15,4-4-8 16,1-4 12-16,-2-1-14 0,-1 0-2 16,-1 0 11-16,-1-7-5 15,0-7-6-15,-3-2 1 16,0-2 3-16,-3-3 7 15,-2 0-8-15,-4-5 8 16,-1-1 1-16,-2 1-2 16,-3-1 3-16,-1 0-10 15,2 2 1-15,-1 2 15 16,-2 4-15-16,-1 3-3 16,1 4-1-16,-5 4 19 15,0 5-19-15,0 1 0 0,0 2 0 16,0 0-14-1,0 0 14-15,0 0-5 0,0 4-27 16,0 11-66-16,0 0-91 16,-8-3-141-16</inkml:trace>
  <inkml:trace contextRef="#ctx0" brushRef="#br0" timeOffset="21349.8628">23358 3064 502 0,'0'0'99'16,"0"0"-58"-16,0 0-26 0,18-80 8 15,-9 51 47-15,0-2-27 16,3-5-10-16,3-2 3 16,1 3-28-16,1 1 20 15,1 3 0-15,1 5-13 16,5 1 26-16,0 1-34 16,4 2 16-16,2-1 4 15,6 3-25-15,3 0 8 16,5 3-10-16,0 3 4 15,0 2-7-15,1 4 5 16,-4 8-2-16,0 0 0 16,-3 0 10-16,-4 5-14 15,-1 7 4-15,-5 3-7 16,-1 1 2-16,-3-1 7 16,1 3-2-16,-2-1 9 0,-3 1 0 15,-2 2-6-15,-4-1 2 16,0 1-5-16,-3-2 7 15,-6-1 1-15,1-2-8 16,-3 0 0-16,1-6 9 16,-1-1-23-16,4-4-53 15,-1-2-140-15,-1-2-323 16</inkml:trace>
  <inkml:trace contextRef="#ctx0" brushRef="#br0" timeOffset="32466.0556">12870 17006 417 0,'0'0'119'16,"0"0"-46"-16,0 0-45 0,0 0 43 15,0 0 63-15,0 0-59 16,0 0-34-16,4-38 20 16,5 31-42-16,2 0 28 15,5 1-20-15,3 2-13 16,10 1 7-16,11-1-5 15,6 3-12-15,14-1 15 16,10 1-17-16,6-1 7 16,9 0-8-16,1-3 8 15,5 0-6-15,-4-2-3 16,-2-2 0-16,-6 3 1 16,-9-3 2-16,-7 4-3 0,-8-3 0 15,-10 2 1-15,-14 3-5 16,-13 1-27-16,-12 2-34 15,-6 0-66-15,-4 0-76 16,-28 0 83-16,-13 2-108 16,-13 7-95-16</inkml:trace>
  <inkml:trace contextRef="#ctx0" brushRef="#br0" timeOffset="32682.5916">12891 17143 80 0,'0'0'617'0,"0"0"-521"16,0 0-91-16,0 0 11 15,134-20 29-15,-54 0 64 16,20-1-64-16,15 1-11 16,15 1-15-16,3 2-19 15,3 3 8-15,5 4-8 16,-1 5-2-16,5-5-137 15,-2 1-295-15</inkml:trace>
  <inkml:trace contextRef="#ctx0" brushRef="#br0" timeOffset="61086.1622">12758 16997 268 0,'0'0'62'0,"0"0"-45"16,0 0-17-16,0 0 101 0,0 0-8 16,0 0-39-16,106 9 2 15,-66-9-12-15,3 0 2 16,9 0 4-16,6-2-31 16,10-8 17-16,3 3-26 15,7-7 13-15,-2 5 6 16,-3-1-27-16,-4 0 1 15,-8 3-3-15,-5 0-5 16,-12 4-26-16,-10 0-78 16,-12 1-56-16,-14 0-182 15</inkml:trace>
  <inkml:trace contextRef="#ctx0" brushRef="#br0" timeOffset="61382.5282">13008 17143 428 0,'0'0'13'15,"0"0"-5"-15,0 0-8 16,0 0 73-16,97 3 37 15,-42-7-43-15,13-9-9 0,12-1-17 16,8-2-5-16,5-2 5 16,1-1-38-16,0 2 10 15,-2 0-13-15,2 0-23 16,0-4-77-16,0-1-130 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5:56:32.54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00B050"/>
    </inkml:brush>
  </inkml:definitions>
  <inkml:trace contextRef="#ctx0" brushRef="#br0">9348 10318 374 0,'0'0'414'0,"0"0"-381"16,0 0-7-1,0 0 29-15,0 0-28 0,0 0 35 16,0 0-52-16,-49 6 2 16,52 0-12-16,16 4-1 15,10-3 1-15,15-2-3 16,14-5-54-16,13 0-97 15,4-10-218-15</inkml:trace>
  <inkml:trace contextRef="#ctx0" brushRef="#br0" timeOffset="1367.0598">20186 4607 690 0,'0'0'62'16,"0"0"45"-16,0 0-85 15,0 0-1-15,0 0 72 16,0 0-43-16,-33-17 5 15,33 16-16-15,9 1-9 16,14 0-25-16,15 0-5 16,10 0 0-16,13 0-8 0,16 1 14 15,14 1-6-15,16-2 2 16,12 0 22 0,8 0-34-16,10 0 10 0,3-3 0 15,5-2-5-15,1 3 12 16,2 0-7-16,-2 1 0 15,3 1 15-15,1-3-31 16,3 0 16-16,2 0 0 16,3 3 5-16,2-3 1 15,-4 3-6-15,5-2 0 16,-7 0 14-16,-2 2-22 16,-5 0 8-16,-7 0 0 15,-5 0-11-15,-7 0 16 16,-5 0-5-16,-9 0 0 0,-9 0 19 15,-9 0-30-15,-10 0 11 16,-9-3 0-16,-8-2-8 16,-9-2 16-16,-15 1-8 15,-10 0 0-15,-12 1 21 16,-10 2-29-16,-10 3 8 16,-1-2-17-16,-2 1 11 15,0 0-83-15,-8-2-84 16,-17-1-56-16,-10-2-303 15</inkml:trace>
  <inkml:trace contextRef="#ctx0" brushRef="#br0" timeOffset="4047.2796">19878 3988 555 0,'0'0'176'0,"0"0"-176"15,0 0 0-15,0 0-2 16,0 0 12-16,0 0 60 15,39 16 18-15,-19-16-3 16,7-5-9-16,-1-10-52 16,6-2 11-16,1 0-25 15,0-5-3-15,2 0 15 16,2-4-22-16,-2-1 2 16,-2-2 14-16,-1-4-3 15,-2-4-13-15,0-7 0 16,0-2 5-16,0-3 17 15,0-3-22-15,4 3 0 0,-3 5 1 16,2-1 6-16,1 4-7 16,-2 4 0-16,-1 2 17 15,-3 3-23-15,-1 4 6 16,-6 3 0-16,-1 0-11 16,-3 3 21-16,0 1-10 15,-1-4 0-15,3-3 13 16,1-5-13-16,2-3 0 15,2-3 0-15,1-3-1 16,1 3 12-16,-1 0-11 16,4 0 2-16,2 6 13 15,2-1-10-15,2 4-5 16,0 0 0-16,-1 0-16 0,2 1 33 16,0-4-17-16,4 1 0 15,2-4 1-15,3 4-11 16,5 2 11-16,2 2-1 15,2 7 0-15,0 1 4 16,2 2-4-16,1 4 0 16,4 5 8-16,7-2-19 15,1 2 11-15,3 1 0 16,1 1-6-16,0 1 15 16,-3 1-9-16,0 5 0 15,-3 0 4-15,-4 0-4 16,0 0 0-16,-5 10 3 0,2 1 1 15,1 0 5 1,4 3-8-16,6-2 0 0,-1 2 10 16,1 0 4-16,-3 1-15 15,-3 1 0-15,1 4-13 16,-2 2 9-16,-1 3 4 16,-1 2 0-16,-8-1 13 15,-2 4-21-15,-3-2 8 16,-1 0 0-16,0 0-7 15,-1-1 22-15,3 1-15 16,-1 1 0-16,-3 4 14 16,0 0-14-16,-4 0 0 15,-1-1 3-15,-3 2-9 0,-1-1 12 16,-1 1-6 0,0 0 0-16,-1 1 9 0,0-1-6 15,-3 1-3-15,0 1 0 16,4-2-13-16,-2-1 19 15,4 0-6-15,1-1 0 16,1-1 16-16,0 1-18 16,-2-3 2-16,0 2 0 15,-2-2-6-15,0 4 18 16,1 0-12-16,2-1 0 16,4-1 6-16,2-1 4 15,4-2-10-15,0-3 0 16,-2-3-4-16,-1 2 19 0,-6-6-15 15,-3 2 0-15,-4-4 9 16,-4 1-14-16,-3-5 5 16,-3 1 0-16,-5-5 1 15,0-1 2-15,-2 0-3 16,-6-4 0-16,-1 1 10 16,-1 0-10-16,-3-4 0 15,0 2 0-15,-2-1-16 16,-3-1 34-16,0 0-21 15,0 0 3-15,0 0 0 16,0 0-8-16,0 0 8 16,0 1-32-16,0 2-31 15,0-1-190-15,0-2-137 16</inkml:trace>
  <inkml:trace contextRef="#ctx0" brushRef="#br0" timeOffset="7650.2118">22026 1852 257 0,'0'0'162'0,"0"0"-95"16,0 0-25-1,0 0 64-15,0 0-39 0,0 0-28 16,0 0 32-16,2-19-34 15,-2 17 4-15,0-1 15 16,0 3-31-16,0 0 20 16,0 0-42-16,0 0 8 15,0 0-22-15,0 0 8 16,0 0 3-16,0 5-7 16,2 0 15-16,-1 1-8 15,-1 2 0-15,0-2 14 16,0 3-9-16,0 1 4 15,0 1 9-15,0-1 0 16,0 4-3-16,0-1-13 16,0-1 5-16,0 1 5 15,0 0 3-15,0 0-15 16,0 0 0-16,0 0 30 16,0 2-30-16,0-3 8 0,0-1-8 15,0 0 14-15,0 1-14 16,0-2 0-16,-1 1 0 15,1 0-3-15,-2 0 8 16,2 4-5-16,0-1 0 16,0 3 17-16,0-2-21 15,0 2 4-15,0 1 0 16,0-1 8-16,-2 1 10 16,1 0-16-16,-2-2-1 15,1 1 14-15,-1-3-15 0,3 1 0 16,0 0 0-16,0-2-2 15,0 0 16-15,0-1-14 16,0 1 0-16,0 1 5 16,0-2-7-16,0 2 2 15,0 2 0-15,0 1-3 16,0 2 6-16,0 1-3 16,0 0 0-16,0 2 12 15,0-4-19-15,0-2 7 16,0 0 0-16,0-2-4 15,0-1 14-15,0 0-10 16,0 0 0-16,0-2 7 16,0 1-14-16,0 0 7 15,0 1 0-15,0 3-8 0,0-1 13 16,0 1-5-16,0 4 0 16,0-4 13-16,0 4-21 15,0-1 8-15,0 3 0 16,0-1 0-16,0-3-1 15,0 0 1-15,0 1 0 16,0-1 12-16,0 0-21 16,0 0 9-16,0-2 0 15,0 0-5-15,0 2 12 16,0-2-7-16,0 1 0 16,0 1 15-16,0 0-18 15,0-1 3-15,2 1 0 0,-1 1-3 16,2 1 12-16,0 0-9 15,-1-2 0-15,1-1 7 16,0 0-6-16,-1 0-1 16,3 2 0-16,-2 0-3 15,0 0 16-15,0 1-13 16,-1 0 0-16,-1 0 6 16,2 3-3-16,-1-1-3 15,-2 2 0-15,1-3-3 16,2 1 17-16,-1 5-14 15,0 0 0-15,3 3 6 16,0 0-4-16,-2 1-2 16,1-3 0-16,-1 2 5 15,-1-2 12-15,1-2-16 0,1 1-1 16,-1-1 0-16,3-1 10 16,-3 2-10-1,3-3 0-15,-2 3-10 0,3 1 13 16,0 0-3-16,-3 1 0 15,2-2 15-15,-1-4-26 16,-1 1 17-16,1-7-6 16,-2 0 0-16,1-1 8 15,1-2-8-15,-2 1 0 16,0 1 7-16,0 1 1 16,0 1-8-16,0 0 0 15,0 4-4-15,1-2 12 16,0 3-8-16,2 1 1 15,-1-4 0-15,-2 1 4 16,3-2-5-16,-3 0 0 0,0-1 1 16,1 1 5-16,-2-3-6 15,-1 1 0-15,-1-3 2 16,1-1 13-16,-1-1-15 16,0-1 0-16,0 3-5 15,0 0 13-15,0 0-9 16,0 1 1-16,0 2 0 15,0 2 1-15,0 0-1 16,0 4 0-16,0-4-2 16,0 1 7-16,0 0-5 15,0-2 0-15,0 2 4 0,0-1 4 16,0 0-3 0,0-1-1-16,0 0-4 0,0-5 7 15,0 4-7-15,0 0 0 16,0 2 2-16,0 2-9 15,0 1 12-15,0 1-5 16,0-2 1-16,0-2 8 16,-1 0-9-16,1-4 0 15,0 0 1-15,0-3 1 16,0-3-2-16,0-4 0 16,0-3-4-16,0-1 10 15,0-1-10-15,0 0 4 16,0 0 0-16,0 0 8 0,0-3-8 15,0-14-2-15,0-2-22 16,0-8-106-16,0-5-154 16</inkml:trace>
  <inkml:trace contextRef="#ctx0" brushRef="#br0" timeOffset="8616.7608">21931 5613 641 0,'0'0'159'0,"0"0"-68"16,0 0-9-16,0 0 43 15,0 0-30-15,0 0-49 16,0 0 38-16,-12 4-16 16,12-23-67-16,0-8 3 15,10-6-4-15,4-4 6 0,-1 6-6 16,-3 2 21-16,-5 9-20 15,-2 11-1-15,-1 6 0 16,-2 3-11-16,0 0 11 16,0 10 0-16,0 7-11 15,0 5 27-15,0-4-16 16,0-2 0-16,0-7 1 16,4-2-11-16,8-6 9 15,2-1 1-15,8-8-2 16,5-14 9-16,1-4-2 15,-4 1-4-15,-6 6 6 16,-8 7-2-16,-5 7 2 16,-4 5-14-16,-1 0-1 15,0 10-7-15,0 11 15 16,0 6 0-16,-4 5 6 0,2-1 3 16,2-2-9-16,0-1 0 15,0-9-2-15,9-5-102 16,6-10-135-16,5-4-311 15</inkml:trace>
  <inkml:trace contextRef="#ctx0" brushRef="#br0" timeOffset="10050.1407">22237 5716 949 0,'0'0'119'0,"0"0"-82"15,0 0 66-15,0 0 17 16,0 0-65-16,0 0-46 15,77-55 5-15,-47 34-13 16,-4 1-1-16,-6 3 11 16,-5 7-9-16,-9 5 10 15,-4 3-12-15,-2 2-37 16,0 0 32-16,0 5-5 16,-8 10 10-16,-5 0 7 15,2 4 3-15,5-2-10 16,1-3 0-16,5-3 3 15,0-2-10-15,0-5 7 16,5-2 0-16,10-2-8 16,9 0 17-16,0-2-9 15,9-13 1-15,-3 1-1 0,-2-1-20 16,-7 3-13 0,-8 5 7-16,-7 4 10 0,-6 3-5 15,0 0 16-15,0 3-15 16,-16 11 20-16,0 3 1 15,1 3 9-15,4 1-10 16,2-1 0-16,3 1 3 16,-2 0 12-16,6-3-15 15,2 0 2-15,0 1 4 16,0-4-5-16,0-2-1 16,8-5 3-16,3-4 4 15,1-4-7-15,4 0 0 16,-1-8 0-16,3-12 8 15,-1-5-6-15,-1-4-2 0,-4-1 0 16,-4-3 13-16,-3-1-13 16,-5-2 1-16,0-1 5 15,0 2 30-15,0 6-31 16,-1 4 7-16,-3 6-12 16,2 9 15-16,2 1-10 15,0 5-5-15,0 2 2 16,0 2-9-16,0 0 7 15,0 3 0-15,0 13-8 16,0 6 12-16,0 3-4 16,0 3 0-16,6 0 0 15,5-2-2-15,2-1 2 16,3-4 0-16,5-6-2 0,0-5 1 16,5-3 1-1,-1-7 0-15,0 0 6 0,0 0-10 16,-1-7 10-16,-1-5-6 15,-4 0 0-15,-7 1 0 16,-2 0 0-16,-7 3 1 16,-3 3 5-16,0 1-11 15,0 4 5-15,0 0 0 16,-3 0-5-16,-8 7 10 16,-2 10-8-16,5 4 3 15,-1 2 0-15,7 1 1 16,2-1 2-16,0 0-2 0,3-5 10 15,11-4-4-15,-1-3-7 16,6-6 0-16,4-5 1 16,3 0 4-16,2-2-5 15,-3-10 0-15,-3-1 2 16,-1 1 13-16,-7-1-24 16,-4 4 9-16,-1 2 0 15,-8 4-11-15,1 1 11 16,-2 2 0-16,0 0-8 15,0 0 6-15,0 0 2 16,-6 0 0-16,0 8 1 16,3 2-12-16,3 1 15 0,0-1-4 15,0 0 0 1,10 0 3-16,3-1-4 16,4-3 1-16,-2-2 0 0,2-2-7 15,-2-2 15-15,-2 0-8 16,-3-6 0-16,0-5-6 15,-4-3-1-15,-2 2 4 16,-4 2 3-16,0 5-9 16,0 4 6-16,-9 1 3 15,-5 0-3-15,-2 11 7 16,0 4-4-16,2 6 0 16,4-2 8-16,4 2-7 15,4-2 2-15,2 0-3 0,0-3 0 16,0-6 4-1,9-7-19-15,6-3 17 0,0 0-2 16,4-15 13-16,3-7-13 16,-3-7 0-16,-2-2-4 15,-4 4 13-15,-4 1-12 16,-3 3 3-16,-4 9 0 16,-2 5 13-16,0 4-11 15,0 5 25-15,0 0-21 16,0 5 15-16,-7 14-17 15,0 4 7-15,4 2-9 16,3 0 1-16,0-3-3 16,9-6 0-16,22-6-59 15,17-10-251-15</inkml:trace>
  <inkml:trace contextRef="#ctx0" brushRef="#br0" timeOffset="12300.3608">20484 4032 337 0,'0'0'130'0,"0"0"-20"15,0 0-25-15,0 0 6 16,0 0 28-16,0 0-43 16,0 0 30-16,-21-4-18 15,8 4-69-15,-8 2 13 16,0 10-20-16,-3 3-11 16,0 4 46-16,4 3-44 15,6-3 3-15,5 1 7 16,9-4 8-16,0-1-27 15,11 0 6-15,15-2-16 16,6-2 9-16,-1-1 1 16,-1 0 6-16,-6 1 11 0,-12-2 3 15,-6 4-18-15,-6-1 4 16,-3 4-1-16,-15 1-13 16,-8 0 28-16,1 0-13 15,3-1 39-15,2-3-32 16,5-3 20-16,8-2-24 15,4-6 7-15,3-2-14 16,0 0 3-16,0-2-4 16,25-18-29-16,5-7-149 15,4-4-160-15</inkml:trace>
  <inkml:trace contextRef="#ctx0" brushRef="#br0" timeOffset="12791.7742">20709 4180 512 0,'0'0'194'0,"0"0"-104"0,0 0 72 16,-85 54-49-16,76-38-46 16,8 1-7-16,1-2-39 15,0 2 6-15,21-8-20 16,5-4-3-16,11-5 4 15,1 0 2-15,-4-8-10 16,-4-9 11-16,-9 0-3 16,-7-1-8-16,-8 0 0 15,-6 1-1-15,0 3-3 16,-3-1-15-16,-11 4 19 0,2 4 0 16,0 4 3-16,-1 3-6 15,-2 0 3-15,3 7 0 16,2 7-6-16,4 1 10 15,6-3-4-15,0-1 0 16,6-5-69-16,14-6-65 16,9 0-142-16,4-9-249 15</inkml:trace>
  <inkml:trace contextRef="#ctx0" brushRef="#br0" timeOffset="13018.4109">21087 4150 789 0,'0'0'117'0,"0"0"-95"16,0 0 98-16,-38 88-1 15,25-54-69-15,3 3 0 16,-1 0-13-16,1-4-29 16,4-4 22-16,3-9-30 15,1-7 2-15,2-11-10 16,0-2 5-16,0-14-84 15,2-15-173-15,1-5-355 16</inkml:trace>
  <inkml:trace contextRef="#ctx0" brushRef="#br0" timeOffset="13156.7962">20935 4183 862 0,'0'0'150'0,"0"0"-46"0,0 0-46 15,0 0-58-15,0 0 1 16,0 0-3-16,100 35-211 16,-62-19-372-16</inkml:trace>
  <inkml:trace contextRef="#ctx0" brushRef="#br0" timeOffset="13297.5937">21233 4405 810 0,'0'0'343'15,"0"0"-236"-15,0 0 16 16,0 0-76-16,0 0-43 0,0 0-4 16,21-55-9-1,-12 46-115-15,-2 0-505 0</inkml:trace>
  <inkml:trace contextRef="#ctx0" brushRef="#br0" timeOffset="14888.63">22020 2112 629 0,'0'0'135'0,"0"0"-33"16,0 0 4-16,0 0 28 15,0 0-38-15,0 0-54 16,0-6-3-16,0 6-3 15,-7 0-30-15,-12 0 4 16,-9 0-10-16,-6 0 0 0,-7 0-4 16,-5 0 16-16,2 3-12 15,3-3 0-15,6 0 7 16,8 0-7-16,9 0 2 16,7 0 6-16,6 0-4 15,5 0-4-15,0 0 0 16,0-3-7-16,0-1-61 15,12-2-90-15,-5 2-147 16,-2-1-159-16</inkml:trace>
  <inkml:trace contextRef="#ctx0" brushRef="#br0" timeOffset="15235.6725">21728 2006 752 0,'0'0'138'0,"0"0"-35"0,0 0-2 15,0 0-69-15,0 0 36 16,0 0-45-16,-51 21-9 16,31-5 23-16,-3 3-32 15,-4 3 3-15,1 0-7 16,0 3 23-16,7-1-14 0,3 0-10 15,5-5 4 1,6 1 4-16,5-6-7 0,0-4-1 16,3 0 0-16,15-5-7 15,6-1-2-15,9-2 9 16,6-2 0-16,1 0 17 16,2 0-17-16,0 0-17 15,-7 0-105-15,-6 0-265 16</inkml:trace>
  <inkml:trace contextRef="#ctx0" brushRef="#br0" timeOffset="19937.9096">22261 2222 187 0,'0'0'437'0,"0"0"-358"0,0 0-61 16,0 0 62-16,0 0 2 16,0 0-5-16,0 0-9 15,87 0-45-15,-58 0 8 16,-1 0-19-16,-1 0-5 15,-1 0 13-15,-1 0-20 16,-3-3 0-16,-7 1 0 16,-3-2-3-16,-6-1-10 15,-4-2-84-15,-2-1-75 16,0-4-64-16</inkml:trace>
  <inkml:trace contextRef="#ctx0" brushRef="#br0" timeOffset="20219.5703">22465 2089 574 0,'0'0'142'16,"0"0"-142"-16,0 0 46 16,0 0 37-16,81 0-64 15,-59 7 35-15,-1 3-32 16,-3 2-17-16,-6 1 29 15,-2 2-11-15,-8 2-10 16,-2 1 37-16,-2 2-44 16,-16 0 26-16,0 0-12 15,-3-1-18-15,2 1 17 16,6-2-19-16,8 0-2 0,5-6-79 16,0-4-241-1,2 0-325-15</inkml:trace>
  <inkml:trace contextRef="#ctx0" brushRef="#br0" timeOffset="20933.2001">22751 3096 635 0,'0'0'196'16,"0"0"-103"-16,0 0 18 16,0 0-12-16,0 0-87 15,0 0 34-15,-98-5-43 0,69 20 0 16,6-1 11-1,5 1-6-15,10 1 10 0,5 1-18 16,3 0 15-16,0 3-26 16,20-3 11-16,6-1 0 15,5 2-3-15,3-2 18 16,-6-3-11-16,-10-1-4 16,-5-2 6-16,-10-3-16 15,-3 2 10-15,0 1 0 16,-17 1-7-16,-9 0 26 15,0 1-19-15,3-2 1 16,8-6 11-16,9 2-16 16,6-6 4-16,6 0-6 15,22-3-91-15,10-14-198 16,6 0-112-16</inkml:trace>
  <inkml:trace contextRef="#ctx0" brushRef="#br0" timeOffset="21300.0893">22999 3292 712 0,'0'0'114'0,"0"0"-9"15,0 0 8-15,0 0-13 16,0 0-32-16,0 0-49 16,-80 42 23-16,78-28-34 15,2-1-4-15,0 0 0 16,7-3 8-16,9-2-12 0,6-5 0 15,4-3 5 1,1 0-8-16,-4-11 5 16,-5-6-2-16,-6 0 0 0,-5 0 6 15,-7-3-3-15,0 1-3 16,-5 0 1-16,-8 3-3 16,-4 1 2-16,3 5 0 15,2 3-8-15,0 6 19 16,4 1-11-16,2 0 0 15,2 1 9-15,1 7-14 16,3 3 5-16,0-1-10 16,13 0-44-16,13-7-108 15,5-3-88-15,7 0-132 16</inkml:trace>
  <inkml:trace contextRef="#ctx0" brushRef="#br0" timeOffset="21525.9109">23378 3235 850 0,'0'0'189'0,"0"0"-153"15,0 0 20-15,0 0 30 16,-43 86-23-16,28-55-37 16,-2 4-11-16,4-2 1 15,-3-3-3-15,5-5-9 0,1-7-4 16,5-6 7-1,2-12-22-15,3 0-28 0,0-17-132 16,0-12-214-16</inkml:trace>
  <inkml:trace contextRef="#ctx0" brushRef="#br0" timeOffset="21688.3209">23183 3241 755 0,'0'0'172'15,"0"0"-102"-15,0 0-2 16,0 0-33-16,0 0-12 16,0 0-16-16,55 92-7 15,-27-65-110-15,5 0-110 16,-2-2-352-16</inkml:trace>
  <inkml:trace contextRef="#ctx0" brushRef="#br0" timeOffset="21802.5059">23448 3548 762 0,'0'0'262'0,"0"0"-65"16,0 0-92-16,0 0-31 16,0 0-67-16,0 0-7 15,9-39-93-15,-9 28-466 16</inkml:trace>
  <inkml:trace contextRef="#ctx0" brushRef="#br0" timeOffset="34983.7748">8210 11397 734 0,'0'0'82'0,"0"0"8"15,0 0-21-15,0 0 67 16,0 0-30-16,-82-53-79 15,62 53 18-15,-8 0-20 16,-2 11-21-16,0 9 36 16,4 1-29-16,6 5-11 15,11-1 0-15,9 0 4 16,0 0-4-16,6-5 0 16,17-4 6-16,5-3-10 15,9-5 4-15,4-2 0 16,-1 1 0-16,-6 1 20 15,-6 6-31-15,-11 2 11 16,-11 4 0-16,-6 3-3 0,0 5 3 16,-17 1 0-16,-9 2-2 15,-1-3 15-15,3-1-13 16,5-6 0-16,8-7 0 16,8-6-9-16,3-8 9 15,9 0-105-15,16-13-152 16,12-11-458-16</inkml:trace>
  <inkml:trace contextRef="#ctx0" brushRef="#br0" timeOffset="35416.6824">8536 11684 664 0,'0'0'199'0,"0"0"-164"16,0 0 17-16,0 0 37 15,0 0-35-15,0 0 3 16,-41 35-36-16,24-14 28 16,0 0-3-16,0 3-34 15,-1-1 27-15,6-1-12 16,5-2-23-16,3-3 28 16,4-3-28-16,0-2 3 15,13-2-7-15,9-2 12 16,11-3-12-16,3-5 2 15,-2 0-2-15,2 0 0 16,-6 0-4-16,-10-10-15 16,-6 0 18-16,-8-5 2 0,-6-2-2 15,0-4 2-15,-3 0-1 16,-15-4 0-16,-4-1 10 16,-1 2-10-16,1 3 0 15,4 5-3-15,6 5 3 16,3 5 0-16,5 6 0 15,1 0-12-15,3 0 12 16,0 0-9-16,0 12-53 16,7-2-133-16,12-4-206 15</inkml:trace>
  <inkml:trace contextRef="#ctx0" brushRef="#br0" timeOffset="35691.3795">9069 11554 542 0,'0'0'389'16,"0"0"-338"-16,0 0 22 16,0 0 99-16,0 0-100 15,0 0-13-15,-24 97-14 16,18-59 2-16,2 2-3 15,1 4-22-15,0 1 2 16,0-2-17-16,-2-3 7 0,4-8-14 16,-1-10 0-16,-2-10-16 15,0-12-68-15,-6-3-125 16,1-26-970-16</inkml:trace>
  <inkml:trace contextRef="#ctx0" brushRef="#br0" timeOffset="35843.7788">8831 11696 926 0,'0'0'160'0,"0"0"-95"15,0 0 37-15,0 0-63 0,0 0-31 16,0 0-5-16,65 48-3 16,-19-19-40-16,5-1-465 15</inkml:trace>
  <inkml:trace contextRef="#ctx0" brushRef="#br0" timeOffset="35943.1477">9518 12093 266 0,'0'0'0'16</inkml:trace>
  <inkml:trace contextRef="#ctx0" brushRef="#br0" timeOffset="39437.2856">14395 10328 252 0,'0'0'320'0,"0"0"-241"0,0 0 1 16,0 0-36-16,0 0 56 15,0 0 16-15,0 0-25 16,-44-27 20-16,44 27-94 15,0-2 4-15,0 2-17 16,0 0 7-16,0 0-11 16,0 0 0-16,19 0 7 15,12 3-12-15,14 3 5 0,12 0 0 16,6-2-6 0,6-1 24-16,3 0-18 0,2 1 0 15,0-2 7-15,-4 3-8 16,-1 0 1-16,-5-1 0 15,-6-1-13-15,-6 3-8 16,-3-4-8-16,-7 3-36 16,-7-2-100-16,-6-3 19 15,-9 0-219-15</inkml:trace>
  <inkml:trace contextRef="#ctx0" brushRef="#br1" timeOffset="53019.8107">20823 2330 308 0,'0'0'115'16,"0"0"-40"-16,0 0 29 16,0 0-64-16,0 0 63 15,0 0-45-15,-11-9-9 16,11 9 12-16,0 0-56 16,-1 0 19-16,1 0 1 15,0 0-15-15,-3 0 14 0,1 0-24 16,-4 3 0-16,-4 9 3 15,1 4 13-15,0 1-16 16,-3 0 1-16,5 0 19 16,-1 3-15-16,1-1-5 15,0 3 0-15,2 0-12 16,-1 1 24-16,3-1-12 16,0-1 0-16,1 3 11 15,2-1-9-15,0-1-2 16,0 3 0-16,0-1-8 15,0 0 18-15,0 1-10 16,3-1 0-16,0 2 17 16,0-4-25-16,-1 2 8 15,-1-1 0-15,1-2-3 0,-2 0 7 16,1-1-4-16,1-1 0 16,0 1 15-16,2 0-23 15,-1-1 8-15,0 1 0 16,-2 0-13-16,1 0 22 15,1 1-9-15,-2 0 0 16,1 2 22-16,-1-3-30 16,-1 1 8-16,0-2 0 15,0 3-13-15,0-2 17 16,0 2-4-16,0-1 0 16,0 0 20-16,0 2-29 15,0-1 9-15,0 2 0 16,0 2-11-16,0 1 19 0,0 4-8 15,0 3 0-15,-1-1 9 16,-2 7-11-16,0 2 2 16,1-1 0-16,2 2-11 15,-1-2 25-15,1-3-14 16,0-1 0-16,0 2 21 16,0 0 8-16,0 4-29 15,0 2 0-15,0 2-8 16,6 0 26-16,0 1-18 15,1 0 0-15,2 2 15 0,2-3-16 16,-1 1 1 0,2 2 0-16,-2-2 4 0,1 2 8 15,-2-3-12-15,1 4 9 16,-2 1 10-16,2 2-15 16,-1 5 1-16,2 4-5 15,-1 2 4-15,-1-1 8 16,0-3-12-16,-2-2 0 15,4 0 2-15,-2-4 4 16,0-7-6-16,1-2 0 16,-3-6 2-16,0-2 25 15,-1-1-24-15,2 0-3 16,-2-2 18-16,0 1-16 16,-1 2-2-16,-2 1 0 15,1 0 2-15,2 5 27 0,-3-1-29 16,2 2 0-16,-1-3 4 15,-1-4 0-15,0-1-4 16,-1-3 0-16,-2-2-8 16,7-5 19-16,-3-4-11 15,-1-5 0-15,3-6 14 16,-3 0-17-16,1-5 4 16,-1 0-1-16,-3-3 0 15,4-3 1-15,-1 1-1 16,0-2 0-16,0 0-41 15,1 0 29-15,0-12-91 16,0-14-159-16,-4-8-195 0</inkml:trace>
  <inkml:trace contextRef="#ctx0" brushRef="#br1" timeOffset="54419.8219">19464 2917 721 0,'0'0'84'0,"0"0"-26"16,0 0-46-16,0 0 44 16,0 0 58-16,0 0-111 15,79-43 34 1,-55 43-33-16,-4 4 14 0,-4 16-28 16,-3 6 10-16,-10 1 0 15,-3 2 4-15,0 0 1 16,-6-4 3-16,-10-3-1 15,2-5 11-15,-2-6-5 16,10-5-13-16,1-5 0 16,5-1 10-16,0 0 11 15,0-7-15-15,0-8-6 0,3 2 3 16,5 4-9 0,-1 1 6-16,4 7 0 0,-2 1-16 15,0 0 22-15,2 5-6 16,2 8 0-16,-1 2 19 15,2 3-23-15,0-3 4 16,-1 1 0-16,4-6-14 16,3-5-31-16,3-5-171 15,-1-5-247-15</inkml:trace>
  <inkml:trace contextRef="#ctx0" brushRef="#br1" timeOffset="54696.7374">19968 2912 353 0,'0'0'155'0,"0"0"-67"16,0 0-66-16,0 0-1 16,0 0 62-16,0 0-68 15,-31-15 2-15,28 15-17 16,0 0 17-16,-2 0 21 15,2 0 12-15,0 0-12 16,0 0 47-16,3 0-51 16,0 0 16-16,0 0-42 15,0 0 1-15,0 0-18 16,0 0-160-16,0 0-105 0</inkml:trace>
  <inkml:trace contextRef="#ctx0" brushRef="#br1" timeOffset="55066.7011">20008 2796 664 0,'0'0'156'0,"0"0"-69"15,0 0 22-15,0 0-65 16,0 0 48-16,-80 2-58 15,71 13-21-15,3 2-5 16,3-3 15-16,3 5-23 16,0-2 0-16,2 0 5 0,12 0-1 15,1-2-4-15,2 0 0 16,-2 0-9-16,-2-1 20 16,-6 1-11-16,-3 2 0 15,-4 1 16-15,0-2-19 16,-7 1 3-16,-5-4 0 15,1-1 8-15,2-4 8 16,3-3-15-16,2-1 0 16,3-2 18-16,1-2-28 15,0 0 9-15,0 0-74 16,8-13-163-16,10-7-281 16</inkml:trace>
  <inkml:trace contextRef="#ctx0" brushRef="#br1" timeOffset="55377.5209">20144 2769 848 0,'0'0'195'0,"0"0"-73"0,0 0-25 16,0 0-79-16,0 0 12 15,0 0-30-15,-19 7 0 16,40 13-25-16,2 3-92 15,3 4-297-15</inkml:trace>
  <inkml:trace contextRef="#ctx0" brushRef="#br1" timeOffset="55545.5409">20322 3142 824 0,'0'0'258'16,"0"0"-151"-16,0 0-30 15,0 0-61-15,0 0 14 16,0 0-60-16,-12-65-5 16,22 62-302-16,-1 3-517 15</inkml:trace>
  <inkml:trace contextRef="#ctx0" brushRef="#br1" timeOffset="57669.9548">20817 2593 527 0,'0'0'183'0,"0"0"-60"16,0 0-48-16,0 0 83 16,0 0-78-16,0 0-12 15,0 0-26-15,-3-6-24 16,3 3-2-16,9-2-16 0,9-3 0 15,3 2 2 1,1 0 4-16,-4-2-6 0,1-1 0 16,-5-2 21-16,-4-2-38 15,-3 0 17-15,-4-4-45 16,-3 0 40-16,0-1-45 16,0 2-21-16,-14 2 67 15,0 7-23-15,1 0 27 16,1 2 0-16,10 3 6 15,1 2-8-15,1-2 2 16,0 2-6-16,3-1 1 16,16-1 5-16,2 2 3 15,3 0-3-15,-5 5 6 16,-4 7-15-16,-3 7 9 0,-7 1 0 16,-5 3-6-1,0 2 13-15,-7-4-7 0,-7-1 15 16,0-3-6-16,1-5-1 15,5 1-5-15,5-4-3 16,3-1 0-16,0-6-187 16,11-2-102-16,10 0-294 15</inkml:trace>
  <inkml:trace contextRef="#ctx0" brushRef="#br1" timeOffset="58310.3176">21111 2850 724 0,'0'0'119'0,"0"0"-111"16,0 0 34-16,0 0-35 15,0 0 24-15,0 0 5 16,0 0-26-16,88-27 7 16,-76 29-17-16,-5 6 9 15,-3 3-27-15,-4 2 35 16,0 1-17-16,0 3 44 15,-11 0-35-15,-1-1 64 16,-2-3-59-16,4-2-4 16,5-1-4-16,4-3-6 15,1-6-25-15,1-1-169 16,16 0-114-16</inkml:trace>
  <inkml:trace contextRef="#ctx0" brushRef="#br1" timeOffset="58769.4875">21412 2855 198 0,'0'0'138'16,"0"0"-45"-16,0 0-34 0,0 0 16 15,0 0 13-15,0 0-42 16,0-20 81-16,0 18-38 16,0 2-6-16,-5 0-28 15,-6 0-44-15,-4 5 27 16,-3 3-8-16,6 2-12 16,0 0 34-16,8 1-48 15,2 0-4-15,2-4 0 16,0 3 21-16,9-3-21 15,7 0 0-15,7 2 10 16,-4-3-6-16,0 4 0 16,-4-3-4-16,-6 4 0 15,-6-1 11-15,-3-1-19 0,0 2 8 16,-3 1 0 0,-13-1-13-16,1-1 23 0,-1-1-10 15,7-5 0-15,3-2 23 16,6 0-31-16,0-2 8 15,3 0-177-15,22-14-77 16,6-5-344-16</inkml:trace>
  <inkml:trace contextRef="#ctx0" brushRef="#br1" timeOffset="58976.4171">21673 2884 675 0,'0'0'217'0,"0"0"-161"16,0 0 48-16,0 0-5 16,0 0-82-16,0 0 25 15,-66 91-42-15,60-72 17 16,2 0-12-16,-1-7-5 16,2-3-7-16,3-5-45 15,-1-4-185-15,-2 0 15 16</inkml:trace>
  <inkml:trace contextRef="#ctx0" brushRef="#br1" timeOffset="59117.3083">21513 2891 729 0,'0'0'93'0,"0"0"-91"0,0 0 13 15,0 0-15-15,0 0 0 16,0 0-66-16,57 57-258 15</inkml:trace>
  <inkml:trace contextRef="#ctx0" brushRef="#br1" timeOffset="59285.0211">21754 3130 706 0,'0'0'155'15,"0"0"-25"-15,0 0 43 0,0 0-90 16,0 0 19-1,0 0-95-15,-10 4 1 0,10-4-8 16,0-7-49-16,1-2-74 16,1 1-265-16</inkml:trace>
  <inkml:trace contextRef="#ctx0" brushRef="#br1" timeOffset="63289.084">4223 10333 25 0,'0'0'295'0,"0"0"-263"16,0 0 24-16,0 0 3 16,0 0-2-16,0 0-6 15,0 0 67-15,-16 0-22 16,14 0-42-16,2 0 84 15,0 0-45-15,0 0-67 16,0 0 25-16,0 0-30 16,0 0-20-16,0 0-1 15,0 7-18-15,19 5 10 16,4 0 8-16,14 2 0 16,2-1 5-16,4-1 4 15,6-1-9-15,3-6 0 16,1-2 26-16,4-3-31 0,-1 0 5 15,-2 0 0-15,-6 0-12 16,-2 0 11-16,-6-2-53 16,-1 0-108-16,-9-5-202 15</inkml:trace>
  <inkml:trace contextRef="#ctx0" brushRef="#br2" timeOffset="72651.7773">7496 14137 338 0,'0'0'99'0,"0"0"-45"16,0 0-51-16,0 0 90 15,0 0 15-15,0 0-95 16,0 0-2-16,-7 2 1 15,7-2-12-15,0 1 0 16,4 2 7-16,9 0 8 16,0 0-15-16,7-1 0 15,-1 1 11-15,8 0 6 16,3 0-17-16,3-1 0 16,4-2 20-16,2 1-23 15,1-1 3-15,3 2 0 16,-1-1-3-16,7-1 25 15,-4 2-22-15,6-2 0 16,-4 0 16-16,-2 0-19 0,-3 0 3 16,-2 0 0-1,-5 0-12-15,-1-2 23 0,-6-2-11 16,-3 1 0-16,-7 1 9 16,-3 2-17-16,-5 0 9 15,-2 0-1-15,-2 0 0 16,-3 0-5-16,0 0 5 15,0 0 0-15,-3 0-23 16,6 2-9-16,-5 5-82 16,-1 0-143-16</inkml:trace>
  <inkml:trace contextRef="#ctx0" brushRef="#br2" timeOffset="75539.2513">24024 2185 283 0,'0'0'28'0,"0"0"50"16,0 0-41-16,0 0 63 15,0 0-24-15,0 0-32 16,0-6 32-16,0 6-40 16,-2 0 2-16,2 0 49 15,-1 0-73-15,-1 0 4 16,2 0-18-16,0 0 1 15,0 0-16-15,0 0 15 16,0 3 0-16,0 3-10 16,-1 2 24-16,-1-3-14 15,2 4 0-15,-1-1 8 16,1 1-3-16,0 3-5 16,0 0 0-16,-2 3 14 0,2 0 5 15,0 4-19 1,0 2 5-16,0 2 14 0,0 0 7 15,0 4-26-15,0 2 0 16,0 3 11-16,0 1 4 16,0-3-15-16,0 0 0 15,2-2 23-15,1-1-20 16,-2 1-3-16,1-2 0 16,-1-1-3-16,1 0 10 15,-2 3-7-15,0 0 0 16,0 2 27-16,0 0-30 15,3 2 3-15,-3-3 0 16,1 1 4-16,-1 1 9 0,0-1-13 16,0-2 0-1,0 2 19-15,2-3-15 0,-1 3-4 16,1 0 0-16,-1-2-14 16,-1 0 35-16,0 1-21 15,0 1 0-15,0-2 20 16,0 3-15-16,0-4-5 15,0 2 0-15,0-1 0 16,0 2 15-16,0-1-15 16,0 0 0-16,3 3 24 15,-3 0-13-15,0 5-11 16,0 0 0-16,0-3-8 0,0 0 26 16,0-1-18-1,0-3 0-15,0-1 22 0,-1 1-27 16,-1-2 5-16,2 0 0 15,-1 2-9-15,1-1 19 16,0 0-10-16,-2 0 0 16,-1 2 22-16,2-1-32 15,-2 1 10-15,1-2 0 16,1 0-14-16,-1 0 27 16,2 0-13-16,0 1 0 15,-1-1 17-15,1 0-15 16,0-1-2-16,0 0 0 15,0 2-14-15,0-2 34 16,0 2-20-16,0-1 0 16,0 2 21-16,0 0-29 0,0-1 8 15,0-1 0-15,0 1-16 16,0 0 26-16,0 2-10 16,1-1 0-16,2 2 14 15,-1 0-25-15,1-1 11 16,0-1 0-16,-2 1-16 15,-1-2 28-15,3-1-12 16,0 3 0-16,0-2 20 16,2 1-26-16,-1 2 6 15,0 1 0-15,1 1-16 16,-2-2 33-16,0-1-17 16,2 1 0-16,1-1 15 0,1 0-15 15,0-1 0-15,-2 1 0 16,2-3 6-16,-3 0 4 15,1-1-10-15,0-1 0 16,-1-1 33-16,1 1-20 16,1-2-13-16,-1-1 0 15,1-5-13-15,0-2 27 16,-2 0-14-16,2-5 0 16,-3-6 23-16,-2 1-31 15,1-3 8-15,0-1 0 16,-2-3-14-16,2 0 28 15,-2 0-14-15,1 0 0 0,1 0 20 16,-1-3-57-16,1-7 8 16,-1-2-144-16,-1-1-160 15</inkml:trace>
  <inkml:trace contextRef="#ctx0" brushRef="#br2" timeOffset="76733.4783">20909 6266 172 0,'0'0'488'0,"0"0"-356"16,0 0-42-16,0 0-43 16,0 0 70-16,-107-5-26 15,66 22-56-15,3 4 50 16,4 4-49-16,5 4-27 15,10 4 14-15,11 0-11 16,8 0-12-16,0-2 0 16,21-5 21-16,10-4-26 15,7-8 5-15,2-10 0 16,3-4-3-16,-4 0 25 16,-4-18-22-16,-7-7 0 15,-9-3 20-15,-7-5-23 16,-10-1 3-16,-2 1 0 15,-5-1-18-15,-16 4 11 16,-2 5 7-16,-3 7 0 0,-1 6 10 16,3 8-19-16,2 4 9 15,5 6 0-15,0 15-21 16,6 6 30-16,5 5-18 16,5 1-3-16,1 1-136 15,0-3-86-15,0-4-110 16</inkml:trace>
  <inkml:trace contextRef="#ctx0" brushRef="#br2" timeOffset="76988.7219">20669 6554 736 0,'0'0'111'0,"0"0"-7"15,0 0-41-15,0 0-12 16,27-73 11-16,-5 66-51 15,5 3-3-15,0 4-8 16,3 0 15-16,-2 1-20 16,-5 14 5-16,-2 7 0 15,-5 2-9-15,-10 3 22 16,-5 1-13-16,-1 0 0 16,0-2 18-16,-7-2-16 15,0-3-2-15,5-4-15 16,2-7-105-16,2-8-186 15</inkml:trace>
  <inkml:trace contextRef="#ctx0" brushRef="#br2" timeOffset="77288.7033">21070 6745 729 0,'0'0'152'0,"0"0"4"15,0 0-94-15,0 0-22 16,0 0 20-16,0 0-59 16,63-10-1-16,-46 24 0 15,-4 1 7-15,-7 5-7 16,-5 1 0-16,-1-1 9 0,0-3-13 16,-3-3 4-16,-4-4 0 15,3-6 15-15,4-2-1 16,0-2-1-16,5 0 10 15,17-7-18-15,13-8 16 16,8-1-21-16,8 2-28 16,4-1-22-16,4 1-307 15</inkml:trace>
  <inkml:trace contextRef="#ctx0" brushRef="#br2" timeOffset="77983.8687">22174 6038 453 0,'0'0'289'0,"0"0"-126"0,0 0-110 16,0 0 42-16,0 0-45 15,0 0 7-15,-73 71 31 16,54-38-76-16,5 6 33 16,11-4-20-16,3-2-14 15,8-4 4-15,15-8-15 16,12-9 0-16,1-7-1 16,7-5 25-16,-4-7-24 15,-1-17 0-15,-7-6 16 16,-8-3-15-16,-9-1-1 15,-13 0 0-15,-1 4-14 16,-11 2 15-16,-16 8-1 16,-1 6 0-16,0 8 11 15,-2 6-25-15,3 0 14 16,4 16 0-16,3 5-9 0,5 2 10 16,11 2-4-1,4-1-43-15,0-1-182 0,3-3-104 16</inkml:trace>
  <inkml:trace contextRef="#ctx0" brushRef="#br2" timeOffset="78269.0132">22152 6344 611 0,'0'0'226'15,"0"0"-141"-15,0 0 21 16,15-78-48-16,7 61-14 0,5 5-1 15,4 4-34-15,2 6-8 16,1 2-1-16,-3 0 21 16,-6 7-39-16,-7 8 18 15,-6 4 0-15,-9 2-16 16,-3 0 18-16,0 2-2 16,-5 1 0-16,-3 0 18 15,2-3-27-15,5-1 9 16,1-5 0-16,0-2-11 15,7-6-108-15,13-7-84 16,1 0-229-16</inkml:trace>
  <inkml:trace contextRef="#ctx0" brushRef="#br2" timeOffset="78467.6752">22562 6381 754 0,'0'0'206'16,"0"0"-28"-16,0 0-86 15,0 0 4-15,0 0-51 16,0 0-31-16,7 10 8 16,9 12-11-16,0 5-7 15,-3 0 7-15,2 1 6 16,-4-3-17-16,0-3 0 16,1-3-83-16,-2-9-177 15,-4-3-797-15</inkml:trace>
  <inkml:trace contextRef="#ctx0" brushRef="#br2" timeOffset="79389.5151">24154 5978 817 0,'0'0'134'0,"0"0"-5"15,0 0-69-15,-87-11-15 16,51 19 47-16,-1 9-78 16,2 5 28-16,4 5-2 15,9 2-28-15,10 2 21 16,8 1-33-16,4 0 0 16,14-1-13-16,19-5 39 15,8-6-26-15,5-10 0 16,-1-7 20-16,-4-3-24 15,-7-6 4-15,-8-18 0 0,-11-1-3 16,-8-1 9-16,-7-5-6 16,0 4 0-16,-18 1 9 15,-4 3-9-15,-2 4 0 16,3 5 2-16,2 8-29 16,5 4 31-16,4 2-4 15,2 2 0-15,4 13 17 16,2 5-50-16,2 3 0 15,0 1-106-15,6-1-99 16,7 1-292-16</inkml:trace>
  <inkml:trace contextRef="#ctx0" brushRef="#br2" timeOffset="79546.4799">24248 6202 358 0,'0'0'0'0,"0"0"-24"15,0 0-60-15</inkml:trace>
  <inkml:trace contextRef="#ctx0" brushRef="#br2" timeOffset="80018.7647">24400 6193 184 0,'0'0'604'0,"0"0"-462"16,0 0-40-16,0 0 0 15,0 0-97-15,0 0 16 16,11 0-21-16,-2 0 16 16,-1 5-17-16,-2 4 1 15,-5 2 0-15,-1 0-23 16,0-2 27-16,0-1-4 16,0-3 0-16,0-2 17 0,0 0-17 15,0-2 4 1,0 2-3-16,3-3 21 0,11 5-12 15,5-2-1-15,-1 3-9 16,-1 1 21-16,-7 3-27 16,-2 2 6-16,-8 1 0 15,0 4 0-15,-3 2 7 16,-13 3 19-16,-3-1 24 16,0-3-48-16,-2 0 52 15,3-3-54-15,-2-3 11 16,0 0 4-16,-1-2-11 15,-1-2-4-15,2 1 0 0,-2-4-106 16,-4-2-199-16</inkml:trace>
  <inkml:trace contextRef="#ctx0" brushRef="#br2" timeOffset="83151.8487">24304 4020 466 0,'0'0'85'15,"0"0"-48"-15,0 0 49 0,0 0 7 16,0 0-20-16,0 0 3 16,-3-7-66-16,14 4 26 15,2 1 36-15,1-2-51 16,2 3 52-16,-3 1-59 15,1 0-8-15,-1 0 6 16,0 0 0-16,-2 9-12 16,-2 7 0-16,-4 1 14 15,-3 3-28-15,-2 2 14 16,0 0 0-16,-2 1-9 16,-15-4 4-16,1-2 5 15,-1-3 0-15,2-4 17 16,6-5-15-16,5-3-2 15,4-2 0-15,0 0-4 0,0 0-50 16,6-7-59-16,7 0 48 16,2 2-21-16,-1 5 66 15,-3 0 5-15,-2 0 15 16,-1 0-17-16,-4 8 47 16,2 1-10-16,-1 4 60 15,-1 1-51-15,1 0 41 16,1-2-34-16,-2 0-32 15,5-4 8-15,2-3-12 16,1-5-25-16,5 0-178 16,4-4-333-16</inkml:trace>
  <inkml:trace contextRef="#ctx0" brushRef="#br2" timeOffset="83557.9341">24699 4195 563 0,'0'0'125'15,"0"0"-117"-15,0 0 42 16,0 0 16-16,0 0 8 16,0 0-21-16,-16 26-52 0,16-13 57 15,0 0-53 1,0-2 8-16,0-1 17 0,3-3-19 15,4-2-3 1,4-5-8-16,1 0 14 0,1 0-5 16,2-6-9-16,-4-6 0 15,-2-4-9-15,1 2 11 16,-7-2-2-16,-3 2 0 16,0-1 6-16,-2 1-19 15,-12-1 13-15,-2 3 0 16,3 6 25-16,1 3-24 15,1 3 26-15,3 0-27 16,0 0 13-16,2 0-17 16,0 1 4-16,1 7 0 15,2-1-16-15,3-3-110 16,0-3-176-16</inkml:trace>
  <inkml:trace contextRef="#ctx0" brushRef="#br2" timeOffset="84022.2158">24898 4109 525 0,'0'0'288'0,"0"0"-163"0,0 0 27 15,0 0-68-15,-82 12 33 16,59-1-71-16,4-2-14 16,0 3 38-16,2-2-68 15,5 2 32-15,5 1-12 16,4-2-13-16,3-1-1 16,0 2-8-16,1 0 0 15,11-2-3-15,4 2 16 16,1-1-13-16,-2-2 0 15,0 1 17-15,-3 1-39 16,-5-2 22-16,-4 2 0 16,-3-2-21-16,0 1 17 15,-4 1 4-15,-14-1 0 16,0 1 17-16,-4 0 2 0,2 0-14 16,4 0 0-1,1-4 6-15,6-2 5 0,4-3-16 16,4-2 0-16,1 0-18 15,0 0 7-15,3 0-107 16,14-5-99-16,4-9-217 16</inkml:trace>
  <inkml:trace contextRef="#ctx0" brushRef="#br2" timeOffset="84291.6022">25005 4238 638 0,'0'0'325'0,"0"0"-220"15,0 0-69-15,0 0 112 16,0 0-89-16,0 0-32 16,-25 67 49-16,16-42-72 15,0 4 53-15,-1 0-28 16,1-6-19-16,3-2 14 15,1-5-24-15,1-8 0 16,4-3-14-16,0-5-55 16,0 0-32-16,0-18-256 15</inkml:trace>
  <inkml:trace contextRef="#ctx0" brushRef="#br2" timeOffset="84433.798">24947 4313 63 0,'0'0'797'0,"0"0"-728"16,0 0-62-16,0 0 13 15,0 0-40-15,33 82-91 16,-9-57-222-16</inkml:trace>
  <inkml:trace contextRef="#ctx0" brushRef="#br2" timeOffset="84552.6384">25096 4535 725 0,'0'0'270'0,"0"0"-50"0,0 0-120 16,0 0-24-16,0 0-76 16,0 0-7-16,-9-89-31 15,3 43-238-15,-2-7-455 16</inkml:trace>
  <inkml:trace contextRef="#ctx0" brushRef="#br2" timeOffset="85258.6848">24124 2847 589 0,'0'0'182'0,"0"0"-41"15,0 0 8-15,0 0-78 16,0 0 6-16,0 0-54 16,34 6 4-16,-4-3 19 15,4 0-23-15,6-3-14 16,1 3-6-16,-4-3 18 16,-6 0-21-16,-5 0 0 15,-7-3-18-15,-9-9-6 16,-3 0-111-16,-7-4-67 15,0 0-84-15,0 2-335 0</inkml:trace>
  <inkml:trace contextRef="#ctx0" brushRef="#br2" timeOffset="85491.9681">24374 2733 545 0,'0'0'227'16,"0"0"-99"-16,0 0-23 15,0 0-12-15,0 0-89 16,0 0 3-16,45-4 13 15,-23 7 1-15,-1 7-13 16,-3 3-8-16,-4 1 0 16,-6 2 22-16,-5 4-17 15,-3 0 62-15,0 4-12 16,-13-2-46-16,-3-1 43 0,-1-2-39 16,2-2-11-1,1-1 5-15,0-4-7 0,6-4-32 16,-3-4-178-16,2-4-588 15</inkml:trace>
  <inkml:trace contextRef="#ctx0" brushRef="#br2" timeOffset="86439.7713">23894 2313 453 0,'0'0'303'0,"0"0"-152"16,0 0 62-16,0 0-96 15,0 0-83-15,0 0 51 16,-49 0-61-16,26 0 13 16,-2 0 14-16,1 0-44 15,-4 0 32-15,-2 0-25 16,-2 0-10-16,4 1 33 0,4 2-30 15,7-3-7 1,8 4 0-16,4-4 24 0,4 0-43 16,1 0 19-16,0 0-108 15,6 0 8-15,10-4-204 16,0-8-315-16</inkml:trace>
  <inkml:trace contextRef="#ctx0" brushRef="#br2" timeOffset="86737.5148">23682 2213 690 0,'0'0'182'15,"0"0"19"-15,0 0-78 0,0 0-25 16,0 0-21 0,0 0-71-16,-43-17 28 0,26 25-30 15,-2 5 5-15,0 0 23 16,1 4-18-16,0-1-8 15,6-2 0-15,4-1 10 16,2-2-7-16,5 1-9 16,1-1 0-16,0-1-12 15,0 2 19-15,13 0-7 16,7-1 0-16,5-3 15 16,5-2-29-16,3-2 14 15,-2 1-80-15,-2-1 0 16,-8 0-269-16,-8 2-625 15</inkml:trace>
  <inkml:trace contextRef="#ctx0" brushRef="#br2" timeOffset="87967.6852">22960 2674 645 0,'0'0'173'16,"0"0"-123"-16,0 0 21 15,0 0-3-15,0 0 34 16,0 0-78-16,45 0-12 16,-21 0 10-16,-3 0-9 15,-3 3-13-15,-5 4 0 16,-2 3 7-16,-8 2-29 0,-3 3 22 15,-5 2 0 1,-16 0 39-16,0 2-31 0,-3 0 41 16,2-2-7-16,8-2-42 15,3-2 38-15,4-5-38 16,7-4 0-16,0-4-8 16,5 0-71-16,20-1-47 15,7-18-391-15</inkml:trace>
  <inkml:trace contextRef="#ctx0" brushRef="#br2" timeOffset="88402.3819">23296 2706 686 0,'0'0'173'0,"0"0"-74"15,0 0 19-15,0 0-30 16,-81 21-61-16,77-10-26 0,4 1 11 15,0 2 6-15,0-1-18 16,16-1 0-16,-2 1 12 16,0 0-7-16,-2-1-5 15,-2 3 0-15,-7-1-4 16,-3 1 15-16,0 2-11 16,-10 0 0-16,-5-5 0 15,-4 2 39-15,1-3-23 16,6-5-8-16,3-1 1 15,6-5 4-15,3 0-26 16,0 0 4-16,14-11-180 16,8-6-175-16</inkml:trace>
  <inkml:trace contextRef="#ctx0" brushRef="#br2" timeOffset="88665.9837">23506 2823 717 0,'0'0'164'0,"0"0"-145"15,0 0 115-15,0 0-43 16,0 0-9-16,-22 75-20 16,16-52-40-16,0 0 46 15,-6 0-41-15,1-1-14 16,-1 1 11-16,-3-5-15 0,5-3-9 15,-2-4 0-15,4-5-9 16,3-6 1-16,2 0-109 16,3-10-164-16,0-16-636 15</inkml:trace>
  <inkml:trace contextRef="#ctx0" brushRef="#br2" timeOffset="88820.974">23361 2782 671 0,'0'0'387'16,"0"0"-318"-16,0 0-56 15,0 0 2-15,0 0-15 0,0 0 0 16,87 34-252-16,-54-15-404 16</inkml:trace>
  <inkml:trace contextRef="#ctx0" brushRef="#br2" timeOffset="88973.1448">23609 3076 905 0,'0'0'257'15,"0"0"-120"-15,0 0 18 16,0 0-107-16,0 0 3 16,0 0-51-16,35-36-19 15,-18 31-71-15,-6-2-384 0</inkml:trace>
  <inkml:trace contextRef="#ctx0" brushRef="#br2" timeOffset="94167.8921">14677 14091 494 0,'0'0'59'16,"0"0"-16"-16,0 0-17 15,0 0 105-15,0 0-32 16,0 0-13-16,0 0-75 15,10 0 6-15,6 0-17 16,7 0 23-16,9 0-6 0,13 0 30 16,4 0-47-16,3 0 0 15,3 0 5-15,1-4 11 16,-2-4-16-16,2 3 0 16,-7-3 17-16,-1 1-32 15,-10 4 15-15,-8-2-2 16,-10 4-1-16,-13 1-98 15,-7 0 12-15,0 0 3 16,-7 0-3-16,-20 6 69 16,-10 5-138-16,-14 1-4 15,-9 2-87-15</inkml:trace>
  <inkml:trace contextRef="#ctx0" brushRef="#br2" timeOffset="94311.1732">14700 14215 492 0,'0'0'234'0,"0"0"-193"16,0 0-8-16,125-20-32 16,-59 5 45-16,10-2-18 15,10 0-12-15,13-2-32 16,2-4-97-16</inkml:trace>
  <inkml:trace contextRef="#ctx0" brushRef="#br2" timeOffset="96566.5004">4233 14015 657 0,'0'0'77'0,"0"0"-17"0,0 0-43 15,0 0-15 1,0 0 66-16,0 0-49 0,0 0 26 16,38 1-8-16,8-1 0 15,8 0 15-15,7 0-40 16,0 0 0-16,-1 0-12 15,-5 0 25-15,-6 0-36 16,-6 0 11-16,-4 0 0 16,-9 0-7-16,-5 2-26 15,-2 1-53-15,-7 4-75 16,-10-5-93-16</inkml:trace>
  <inkml:trace contextRef="#ctx0" brushRef="#br2" timeOffset="101401.4201">3934 8981 586 0,'0'0'8'0,"0"0"63"16,0 0-61-16,0 0 18 15,0 0 31-15,0 0-27 16,-84-3 64-16,74 3-79 16,-5 0-13-16,3 0 21 15,-3 12-20-15,-3 4-5 16,-4 2 0-16,2 3 9 16,-3 2-9-16,3-1 0 0,2-1 0 15,-1 2-3-15,1-2 6 16,0 3-3-1,-3 3 0-15,2 2 20 0,-1 2-20 16,-1 5 0-16,3-2 3 16,-1 5-9-16,3-3 11 15,-2-3-5-15,1-2 0 16,2 2 11-16,2-2-13 16,1 1 2-16,-3 4 0 15,2 3 15-15,-5 2-3 16,6 0-11-16,-2 0-1 15,1-4 24-15,1 1-22 16,-1 1-2-16,1-3 2 16,1 3 6-16,-2-3-8 15,2 1 0-15,0 3 0 0,-1-2 23 16,4 2-23 0,-2 4 0-16,-2-4 0 0,2 2 3 15,-1 1 5-15,2-1-8 16,1 4 0-16,0 1 12 15,3 2-12-15,1 0 0 16,-1-3 0-16,5 0-2 16,-3 3 8-16,0 0-6 15,3 3 0-15,-4 2 11 16,4 1-14-16,0 0 3 16,-1 0 0-16,0-2-9 15,-3 0 13-15,1 0-4 16,1-3 0-16,2 1 9 0,0-4-13 15,0 3 4-15,0-2 0 16,0 3-8-16,0 2 13 16,0 2-5-16,0 2 0 15,0-4 9-15,0-2-13 16,2-3 4-16,-1 0 0 16,1-1-8-16,-2 3 10 15,0 0-2-15,0 1 0 16,0 3 10-16,0-4-14 15,0 2 4-15,0-4 0 16,0 0-8-16,0-1 8 16,0-2 0-16,2-1-1 15,0-2 17-15,-1-2-23 16,0 2 7-16,3-2 0 0,-1 2-8 16,0 6 12-16,0 3-4 15,2 0 0-15,1 2 11 16,0-3-17-16,1-3 6 15,0-1 0-15,1 0-7 16,2-1 9-16,-2 1-2 16,-1-3 0-16,1-5 15 15,-1-1-24-15,-1-2 9 16,5 1 0-16,-3 0-11 16,0 0 11-16,1-3 0 15,0 0-1-15,1-2 18 16,-1-1-23-16,-1-1 6 0,2 0 0 15,-4-1-8-15,0-1 12 16,2 2-4-16,-2-4 0 16,1 1 11-16,-1-2-15 15,0-4 4-15,-2 4 0 16,1-5 8-16,2-2-8 16,-1 0 0-16,-1-5-3 15,1 2 18-15,-4-3-15 16,3-2 0-16,1 1 0 15,-3 2-9-15,0-2 9 16,0 2-3-16,6-6-54 16,-6-6-226-16</inkml:trace>
  <inkml:trace contextRef="#ctx0" brushRef="#br2" timeOffset="105936.2806">20205 3925 260 0,'0'0'180'0,"0"0"-153"15,0 0 24 1,0 0-23-16,0 0 41 0,0 0-12 16,0 0-47-16,0-65 29 15,0 63-39-15,0-1 9 16,0 1 22-16,0 2-16 15,0-1 29-15,0 1-18 16,0 0-15-16,0 0-4 16,0 0-7-16,0 0 0 15,0 0 33-15,0 0-29 16,0 0 37-16,-1 0 26 16,-4 0-35-16,-2 0 41 15,-6 3-50-15,2 8-12 16,-4-2 23-16,0 2-31 15,0 0 14-15,3 1-4 0,-1-1 1 16,-1 0 16-16,1 1-30 16,0 0 0-16,1 0 8 15,-2 0 6-15,1 0-14 16,-2 1 0-16,0 0 11 16,0 0-1-16,-1 2-10 15,1-3 0-15,0 1 0 16,-3-1 15-16,3 1-15 15,-3-2 0-15,2 0 13 16,-4 1-17-16,4-1 4 16,-1 0 0-16,1 1 1 15,3-1-1-15,-1 2 0 16,-2-3-2-16,1 3 23 16,0 1-26-16,1-4 5 0,1 0 0 15,3-1-10 1,-2 0 19-16,-1-1-9 0,0 1 0 15,-1 0 12-15,-3 2-17 16,1-2 5-16,1 1 0 16,-3 2-13-16,-4 0 21 15,-1 1-8-15,4-1 0 16,-2-1 8-16,7-1-18 16,-5 2 10-16,-2 0 0 15,2 0-2-15,2-2 11 16,7-5-9-16,1 1 0 15,-1-1 4-15,1-1-4 16,-1 1 0-16,2 0 1 16,-7 2-13-16,-2 2 15 15,4-1-3-15,0-1 0 0,5-5 7 16,2 1-7-16,0 1 0 16,-4 1 0-16,5-3-11 15,2-1 20-15,-1 1-9 16,2-1 0-16,1-1 8 15,-2 2-25-15,-5 2 17 16,-6 1 0-16,0 3-6 16,1-3 20-16,2 1-14 15,5-1 0-15,1-2 11 16,0 1-21-16,2 1 10 0,0-4 0 16,3 1-14-1,0-2 22-15,-2 0-8 0,1 2 0 16,-2 1 6-16,-1-3-15 15,-1 6 9-15,-2 0 0 16,2-4-5-16,2 4 4 16,3-3-2-16,0 0-7 15,0 4 20-15,0-3-18 16,13 0 8-16,-1 1 0 16,4-1-7-16,1-1 15 15,5-1-8-15,8 0 0 16,6-1 16-16,4-1-26 15,3 0 10-15,1 0 0 16,2 0-12-16,-4 0 22 16,7 0-10-16,-3-3 0 0,2 3 12 15,-2-1-30-15,2 1 18 16,-2 0 0-16,3 0-1 16,-1 0 12-16,-3 0-11 15,-2 0 0-15,0 0 5 16,-2 0-16-16,0 0 11 15,-2 0 0-15,-1 0-7 16,-1 0 14-16,0 0-7 16,3 0 0-16,4 0 7 15,0 0-19-15,3 0 12 16,5 0 0-16,1 0-6 16,4-1 13-16,3-2-7 0,-1 0 0 15,1-1 15-15,-3 1-33 16,-3 2 18-16,-4-1 0 15,-3 2-4-15,-3 0 16 16,0 0-12-16,2 0 0 16,3 3-63-16,5 0 16 15,4 5-63-15,2-4-93 16,2 2-97-16</inkml:trace>
  <inkml:trace contextRef="#ctx0" brushRef="#br2" timeOffset="107650.5775">24807 3832 211 0,'0'0'261'16,"0"0"-187"-16,0 0-17 16,0 0 85-16,0 0-57 15,0 0-31-15,0 0-29 16,0 0-6-16,0 0-11 16,0 0-8-16,0 0 4 15,1 0-11-15,2 0 13 16,0 0-6-16,2 2 0 15,-2-2 14-15,1 1-20 16,-1-1 6-16,1 2 0 0,1-1-12 16,4-1 13-16,-1 3-1 15,2-2 0-15,-3 3 18 16,1-1-30-16,-1 3 12 16,2 2 0-16,-1 2-4 15,-1 4 4-15,1 1 0 16,1 1-3-16,3 4 17 15,2 0-17-15,0 3 6 16,6-1-3-16,0 3 26 16,0-2 4-16,0 2 5 15,0 2-34-15,0 0 18 16,0-1-4-16,-2 0-5 16,3-1-7-16,-3 0 22 15,4-2-11-15,-1-3-13 0,3-2 3 16,-3 0 21-16,0-4-29 15,-1 2 4-15,-3-1 0 16,1 0-3-16,-3 0 8 16,1-1-5-16,-2 0 0 15,-1 1 9-15,-4-2-13 16,0-1 4-16,1 1 0 16,-2 0-9-16,1-1 11 15,-1 0-2-15,2-2 0 16,-3 1 9-16,-1 0-9 15,3-1 0-15,-3 0 0 16,0 1-9-16,0-4 14 16,-1 1-5-16,2-1 0 0,-4-3 15 15,-2 2-23-15,2-4 8 16,-3 1 0-16,0 0-14 16,0-1 17-16,0-1-3 15,0 2 0-15,-6 0 17 16,-10-2-15-16,-2 0-1 15,-1-1 0-15,-5 0 17 16,-3 0-9-16,0 0-9 16,-3 0 0-16,1 0 20 15,-1 0-10-15,-4 0-10 16,2 0 0-16,-1 0-7 16,2 0 11-16,3 0-4 15,-4 0 0-15,2 0 4 0,1 0 15 16,0 0-19-16,2 0 4 15,3-2 7-15,0-1 1 16,4-1-12-16,-1 1 1 16,3 1 28-16,-3-1-35 15,0 3 6-15,-1 0 0 16,-2 0 6-16,-3 0-1 16,-2 0-5-16,-2-1 0 15,-1 1 13-15,2 0-15 16,0 0 2-16,2 0 0 15,1 0-11-15,0 0 12 16,0 0-1-16,4-1 0 0,0-2 27 16,0 0-21-1,0 2-6-15,-5-4 1 0,3 4-4 16,-5-1 13-16,2-2-10 16,1 1 1-16,-1 0 22 15,3 2-23-15,-2-2 0 16,3 3 0-16,3 0-15 15,3-3 19-15,9 3-8 16,6 0-29-16,3 0-188 16,5-7-144-16</inkml:trace>
  <inkml:trace contextRef="#ctx0" brushRef="#br2" timeOffset="113134.3171">19057 4607 249 0,'0'0'62'16,"0"0"21"-16,0 0-41 16,0 0 10-16,0 0 21 15,0 0-52-15,0 0 8 16,0 0-4-16,-6-7-23 15,6 6 42-15,0 1-4 16,0 0-10-16,0 0 20 16,0 0-39-16,0-3 30 15,0 3-3-15,0 0-21 0,0 0 38 16,0 0-44 0,0 0 3-16,0 0 9 0,0 0-20 15,0 0-3-15,0 0 0 16,0 3 6-16,-2 8 1 15,1 3 9-15,1 2-4 16,-3 1 14-16,3 1-19 16,0 2-3-16,0 1-1 15,0 0 8-15,0-1-2 16,0-2-9-16,0-2 0 16,0-5-3-16,0-4 12 15,3-5-9-15,-3-2 4 16,0 0 1-16,0 0 16 15,0-9 34-15,1-10-46 0,-1-1-3 16,2-4-6-16,-2 2 0 16,0-2 0-16,0 2 9 15,0 0-12-15,0 0 3 16,-6 4 0-16,4 2-6 16,-1 5 19-16,2 3-13 15,1 6 0-15,-2 0 4 16,2 2-19-16,0 0 15 15,0 0-12-15,0 9-3 16,0 8 28-16,0 5-13 16,0 2 0-16,0 2 12 15,0 2-21-15,0-3 9 16,0 0 0-16,0-3-11 16,0-5 16-16,2-5-5 15,-1-5 0-15,-1-5 8 0,0-2-8 16,0 0 0-16,2-10 7 15,-2-8-7-15,0-2-8 16,0-3 7-16,0 1 1 16,1 0-19-16,-1 6 10 15,2 4 9-15,-2 8 0 16,0 4-12-16,0 0 11 16,0 0-3-16,0 12 3 15,0 8-5-15,0 6-13 16,0 3-11-16,4 0-149 15,2-4-16-15,-1-4-249 0</inkml:trace>
  <inkml:trace contextRef="#ctx0" brushRef="#br2" timeOffset="113960.5676">19326 4529 376 0,'0'0'247'0,"0"0"-167"15,0 0-21-15,0 0 22 16,0 0-18-16,0 0 6 16,-23-3-24-16,15 6-23 15,-2 6 33-15,-5-1-47 16,0 5 27-16,-5-2 6 15,4 1-30-15,-5-1 18 16,4 2-24-16,-5-2-3 16,0 0 12-16,0 1-9 15,-2-3-5-15,4-1 0 16,4-2 16-16,3-1-19 16,1 1 3-16,6-5 0 15,1-1-5-15,4 0 13 16,-2 0-8-16,3 0 0 15,0 0 11-15,0 0-13 16,0 0 2-16,0 0-3 0,0 0-8 16,0 0 11-16,0 0 0 15,0 0-3-15,0 0-36 16,7 0 5-16,4 0-76 16,1-4-69-16,0-1-144 15</inkml:trace>
  <inkml:trace contextRef="#ctx0" brushRef="#br2" timeOffset="115976.3524">24819 3805 239 0,'0'0'145'0,"0"0"-115"15,0 0-23-15,0 0 4 16,0 0-11-16,0 0 0 0,0 0 3 16,-8-17 7-1,8 17-6-15,0 0 2 0,0-3 34 16,0 3-29-16,0 0 43 15,0 0-8-15,0 0-25 16,0 0 9-16,0 0-29 16,0 0 4-16,0 0-5 15,-1 0 11-15,1 6-11 16,0 0 0-16,0-1 1 16,0 0 18-16,0-1-18 15,3 2 30-15,4-1 8 16,0 0-33-16,2 0 14 15,-2 1-16-15,2 2 5 16,-4-2-8-16,6 2 4 0,-1 4-5 16,-1 1 0-16,5 1 14 15,-4 1-16-15,1 2 2 16,-1-2 0-16,-1 2 2 16,-1-1 12-16,1 0-14 15,1-1 0-15,-3 0 9 16,1-2-8-16,1 3-1 15,-3 0 0-15,3 1 0 16,1-1 6-16,-3 4-6 16,3-2 0-16,-1 1 12 15,1-1-10-15,-3-1-2 16,1-2 1-16,3-1-9 16,-2-5 11-16,1-1-6 15,-2-6-22-15,-5-2-201 16,-1 0-172-16</inkml:trace>
  <inkml:trace contextRef="#ctx0" brushRef="#br2" timeOffset="116577.3294">24849 3756 358 0,'0'0'82'0,"0"0"-48"0,0 0 46 16,0 0 4-1,0 0 17-15,0 0-56 0,-8-6-45 16,8 6 9-16,3 7 0 15,6 4-9-15,6 5 24 16,0 2-15-16,0 2-2 16,1 4-7-16,0-3 8 15,0 4-14-15,1 1 8 16,-2 2-2-16,3 1 0 16,-1 2 11-16,-2 0-13 15,4 2 2-15,-4-1 0 16,1 0-7-16,-2 0 10 15,-2-2-3-15,-2 1 0 16,-1-1 10-16,2-2-12 16,-4-2 2-16,0-4 0 15,-2-2-9-15,-1-3 9 0,2-4-11 16,-1-4-48-16,-2-1-99 16,-2-8-172-16</inkml:trace>
  <inkml:trace contextRef="#ctx0" brushRef="#br2" timeOffset="117950.8821">18663 5465 670 0,'0'0'68'16,"0"0"-60"-16,0 0 96 15,0 0 33-15,0 0 12 16,0 0-64-16,0 13-50 15,0-13 38-15,0 0-47 0,0 0 4 16,0 0 19-16,0 0-38 16,9-14 23-16,4-9-34 15,3-6 18-15,0-3-13 16,-6 1-5-16,-1-1 0 16,-3 6-4-16,-5 12 7 15,-1 8-3-15,0 6 0 16,0 3-14-16,0 19 7 15,0 7 7-15,0 2 0 16,0-2-2-16,0-8 13 16,3-6-11-16,10-8 0 15,2-7 6-15,5 0-6 16,3-11 0-16,2-11 0 16,0-4 0-16,-2 1 11 15,-9 1-11-15,-3 8 0 16,-5 6 6-16,-5 7-18 15,-1 3 12-15,0 0-9 0,0 13 4 16,0 10-2-16,-1 5 7 16,-5 0 0-16,6 1 13 15,0-2-33-15,0-2-51 16,3-8-131-16,6-9-168 16</inkml:trace>
  <inkml:trace contextRef="#ctx0" brushRef="#br2" timeOffset="118366.1403">18999 5567 829 0,'0'0'172'0,"0"0"-144"0,0 0 68 16,0 0 32-16,0 0-83 16,0 0-17-16,68-42-18 15,-41 23 1-15,-1-1-5 16,-4 1-6-16,-8 5 0 15,-6 3-5-15,-7 5 11 16,1 3-8-16,-2 1 2 16,0 2 0-16,0 0-11 15,0 0 4-15,-2 2 7 16,-4 4 4-16,1 1 10 16,5-3-14-16,0-1 0 0,0-3-8 15,0 0 0-15,10 0 10 16,7-8-2-16,-1-6 5 15,-2 3 8-15,-7 3-13 16,-3 5 0-16,-2 3 0 16,-1 0-9-16,2 16-3 15,3 12 12-15,2 3-2 16,5 3 11-16,5 0-9 16,10-5 0-16,12-6-13 15,13-10 5-15,14-10-295 16,14-3-633-16</inkml:trace>
  <inkml:trace contextRef="#ctx0" brushRef="#br2" timeOffset="119510.298">19379 5666 56 0,'0'0'573'0,"0"0"-466"15,0 0-72-15,0 0 104 16,0 0-23-16,0 0-11 0,10 7 9 16,7-23-90-1,3-2 19-15,2-4-32 0,0-6 2 16,2 1 20-1,-2 2-33-15,-2 5 1 0,-8 7 24 16,-4 7-22-16,-7 3 19 16,-1 3-22-16,0 0 4 15,0 0-14-15,0 6 1 16,0 11 9-16,2 3 20 16,1 1-7-16,6-6-9 15,6-1-4-15,3-2 16 16,11-9-20-16,5-3 4 15,9 0-9-15,8-8-77 16,3-13-272-16</inkml:trace>
  <inkml:trace contextRef="#ctx0" brushRef="#br2" timeOffset="120934.5725">25063 5325 579 0,'0'0'138'0,"0"0"-25"15,0 0 13-15,0 0 9 16,0 0-4-16,0 0-81 15,0 0 12-15,-15-3-12 0,15-5-43 16,0-3 28-16,0-4-30 16,0-4 0-16,0-1 1 15,3-1 6-15,3 0-12 16,-1 4 0-16,-1 6 7 16,-2 9-11-16,-2 0 4 15,0 2 0-15,0 0 0 16,0 10-21-16,0 8 21 15,0-1 0-15,0-2 5 16,0-5-4-16,3-3 1 16,-3-5-2-16,3-2 0 15,4 0-3-15,4 0 3 16,5-13 0-16,-1-3 19 16,-3 2-23-16,-3 4 6 15,-6 5-2-15,-3 5 0 0,0 0-10 16,0 0 7-16,0 14 2 15,-2 5 1-15,-5 4-6 16,-3-1 10-16,7 0-4 16,-2-4 0-16,3-3-17 15,2-5-68-15,0-5-139 16,10-5-260-16</inkml:trace>
  <inkml:trace contextRef="#ctx0" brushRef="#br2" timeOffset="121415.5517">25175 5380 712 0,'0'0'144'0,"0"0"-63"15,0 0 68-15,0 0-84 16,0 0-4-16,0 0-53 16,-43 65-2-16,43-57 4 15,9 0-1-15,-1-4-9 16,6-4 3-16,1 0 14 15,0 0-17-15,-2-3 0 16,-5-6 0-16,-3-2-13 16,-4 0 13-16,-1 1 0 15,0 0 0-15,0 2 5 16,-6 2-10-16,-2 1 5 16,1 5 0-16,3 0-9 0,-4 0 16 15,4 0-7-15,0 8 0 16,3-1 7-16,1-2-12 15,0 3 5-15,0-3 0 16,1-1-9-16,12-2 22 16,4-2-13-16,3 0 0 15,-1-3 9-15,-1-8-7 16,-6-3-2-16,-2-2 0 16,-5 1-7-16,-5-1 10 15,0-1-3-15,0 0 0 16,-2 2 10-16,-5 2-5 15,2 3-5-15,1 5 0 16,1 2-8-16,3 3-1 16,0 0-75-16,0 0-221 0,0 1-205 15</inkml:trace>
  <inkml:trace contextRef="#ctx0" brushRef="#br2" timeOffset="121710.6095">25335 5363 596 0,'0'0'221'0,"0"0"-80"16,0 0-4-16,0 0-43 15,0 0-2-15,0 0-79 16,-6-4-5-16,3 4-3 0,-3 9 14 16,0 6-19-1,0 2 2-15,3 0 17 0,-3 0-7 16,6-1-12-16,0 1 0 15,0-3-4-15,0-3 13 16,0-2-9-16,0-2 0 16,0-2 11-16,0-2-29 15,0-2 11-15,-3-1-80 16,-5 0-11-16,-5 1-167 16,3-1-14-16,-4 0-294 15</inkml:trace>
  <inkml:trace contextRef="#ctx0" brushRef="#br2" timeOffset="123754.3038">3162 7696 806 0,'0'0'46'16,"0"0"79"-16,0 0-71 0,0 0-1 15,0 0 10-15,0 0-57 16,0 0 6-16,-68 56 3 16,68-25 2-16,0-1-10 15,18-4-7-15,2-5 10 16,5-9 1-16,7-7 3 16,7-5 1-16,13-7 21 15,14-14-20-15,4-9-15 16,-2 3-1-16,-6 9-95 15,-16 10-191-15,-23 8-153 16</inkml:trace>
  <inkml:trace contextRef="#ctx0" brushRef="#br2" timeOffset="124316.9267">2576 10258 638 0,'0'0'86'0,"0"0"-6"16,-29-93-73-16,24 70 129 0,2 6 31 16,0 7-103-1,3 8 40-15,0 2-71 0,0 0-7 16,0 0-26-16,0 17 8 16,14 7-13-16,3 3 5 15,4-3 0-15,6-5 3 16,1-6 2-16,8-7-5 15,6-6 0-15,15-8 19 16,8-21-27-16,10-8 8 16,-2-3-11-16,-9 0 10 15,-12 7-182-15,-19 8-92 16,-18 10-129-16</inkml:trace>
  <inkml:trace contextRef="#ctx0" brushRef="#br2" timeOffset="124819.284">2476 11877 796 0,'0'0'73'16,"0"0"-7"-16,0-73 9 16,0 52 32-16,0-1-4 15,0 5-9-15,0 8-70 16,0 1 47-16,0 7-67 16,0 1 13-16,0 8-34 15,15 18 7-15,8 11 10 16,2 7 0-16,6-1 20 15,1-6-21-15,-1-8 1 0,5-13 0 16,5-13-15 0,9-3 24-16,11-26-9 0,7-13 0 15,-2-7-22-15,-3-1-60 16,-21 9-220-16,-20 9-225 16</inkml:trace>
  <inkml:trace contextRef="#ctx0" brushRef="#br2" timeOffset="125300.4311">2585 13358 730 0,'0'0'43'0,"0"0"47"0,0 0-60 16,0 0 81-16,0 0-86 16,0 0-4-16,-13 8-21 15,19 31 59-15,4 3-53 16,-2-5 49-16,2-6-49 16,3-9-1-16,-2-8 2 15,8-6 15-15,2-8-22 16,6-1 0-16,8-25 7 15,3-8 10-15,3-5-16 16,6-1-2-16,-2 8-93 16,-5 8-97-16,-8 14-112 15,-10 10-309-15</inkml:trace>
  <inkml:trace contextRef="#ctx0" brushRef="#br2" timeOffset="125689.9575">2721 15003 128 0,'0'0'696'16,"0"0"-495"-16,0 0-125 16,0 0-63-16,0 0-13 15,0 0 60-15,-14 68-13 16,3-27 39-16,5 2-61 15,6-5-5-15,0-5-10 16,19-7 2-16,17-6-12 0,16-10 0 16,15-10 11-1,18-7-34-15,21-23 23 16,12-16-136-16,2-20-269 16</inkml:trace>
  <inkml:trace contextRef="#ctx0" brushRef="#br2" timeOffset="131217.0775">10489 11327 475 0,'0'0'244'0,"0"0"-132"16,0 0 5-16,0 0 40 15,0 0-81-15,0 0 47 16,0 0-94-16,-42-50-9 16,26 50 13-16,-5 0-10 15,-3 10-23-15,-6 11 0 16,-3 6 13-16,-1-1-24 15,5 3 11-15,10-2 0 16,6-1-2-16,10-4 11 16,3-2-11-16,3-2 2 15,16-2 0-15,8-1-5 16,5-1 5-16,-1 0 0 16,0 0-8-16,-8 0 21 0,-5 2-13 15,-8 3 0-15,-10 4 5 16,0 5-7-16,-12 1 2 15,-11 2 0-15,-3-2-7 16,-1-4 22-16,3-4-15 16,7-7 0-16,7-6 10 15,6-3-11-15,4-5 1 16,0 0-27-16,7-2-109 16,17-16-189-16,6-3-154 15</inkml:trace>
  <inkml:trace contextRef="#ctx0" brushRef="#br2" timeOffset="133201.9386">10591 11811 729 0,'0'0'157'0,"0"0"-57"16,0 0-62-16,0 0 20 16,0 0 26-16,0 0-42 15,77-89-30-15,-55 69 11 16,-4 3-8-16,-1 1-13 16,-10 6-1-16,-4-2 13 15,-3 5 8-15,0 0-20 16,0 2 3-16,0 3 5 0,0 2 7 15,0 0-17-15,-3 0 0 16,-1 2 12-16,-2 10-22 16,-4 5 10-16,9 2 0 15,-2 3-3-15,3-2 16 16,0-1-13-16,0-1 0 16,2-2 12-16,10-2-18 15,1-5 6-15,5 1 0 16,0-7-7-16,3-3 29 15,3 0-21-15,-1-6-1 16,-3-7 8-16,-1-2-24 16,-4 0 16-16,0 1 0 15,-3-1-8-15,0 2 0 16,-2 1 8-16,3 1 0 16,1 0 10-16,0 1-27 0,5 2 13 15,-2 1 2-15,4-2-6 16,1 1-13-16,-2 3 10 15,1-1-6-15,-3 3-19 16,-2 0 32-16,-6 1-23 16,-4 2 15-16,-3 0 2 15,-3 0-15-15,0 0 16 16,-3 4 3-16,-12 6 6 16,-2 2 16-16,-3 1-2 15,-1 3 18-15,1 1 23 0,1 0-51 16,2 3 27-1,3 1-10-15,5-1-14 16,4-1 17-16,5-4-24 0,0-2 0 16,2-1-6-16,13-3 25 15,8-4-19-15,4-2 0 16,2-3 0-16,0 0-11 16,-2 0 11-16,-1-1 0 15,-4-5-12-15,-6 2 17 16,-7 1-5-16,-2 1 0 15,-6 2 12-15,-1 0-26 16,0 0 14-16,0 0 0 16,0 0-7-16,-9 8 21 15,-3 4-14-15,-2 3 0 16,4 0 7-16,4 2-1 0,2-1-6 16,4 0 0-16,0-3-3 15,0-1 16-15,7-1-13 16,10-2 0-16,5-8 6 15,5-1-6-15,-2 0 0 16,0 0 0-16,-5-9-5 16,-4-3 5-16,-7-3 0 15,-4 0 0-15,-5-2 5 16,0 2-18-16,0-1 13 16,-9 2 0-16,-2 2-4 15,1 1 14-15,2 4-10 16,4 2 0-16,2 2-2 0,1 1-9 15,1 2 11 1,-3 0-2-16,-1 0-8 0,1 10 7 16,1 1 3-16,1 0 0 15,1 0 6-15,0-1-19 16,0-2 13-16,0-1 0 16,0-4-6-16,8-1-8 15,4-2 3-15,1 0 3 16,0-3 0-16,2-4-1 15,-2-2 9-15,-1 1 0 16,0 3-6-16,-2 1 12 16,-2-3-6-16,4 1 0 15,-2-1 6-15,1 0-15 16,0 0 9-16,2-1 0 16,-1-2-3-16,1-1 18 0,1 1-16 15,0 0 1-15,0 4 0 16,0-4-4-16,2 4 4 15,-2 2 0-15,-2-1-6 16,-2 3 20-16,1 2-14 16,-2 0 0-16,-1 0 2 15,-1 14-5-15,-4 5 3 16,-3 4 0-16,0 3 7 16,0 1 3-16,0-1-3 15,0-4-7-15,-5-5 19 16,2-5-18-16,3-6-1 15,0-3 0-15,0-3-12 0,0 0 22 16,0 0-10-16,11-11 0 16,3-1-33-16,2 5 8 15,2 3-7-15,1 4-2 16,0 0 33-16,1 0-8 16,2 0 9-16,-1 0 0 15,4-2 12-15,-2-4-12 16,1-2 33-16,0-4-32 15,-6-1 0-15,0-2 13 16,-2-1-14-16,-4-1 0 16,-3 5 12-16,-6 2-19 15,0 3 7-15,-3 5 0 16,0 2-3-16,-3 0 3 0,-9 12 0 16,-3 7 0-1,2 5 4-15,3 5-1 0,4 0 2 16,1 1 9-16,5-6 17 15,0-6-15-15,0-2-8 16,8-8-8-16,5-5 11 16,3-3-7-16,0-4-4 15,4-17 0-15,-2-7 0 16,-1 0 5-16,-1-5-5 16,0 1 0-16,-5 2 10 15,-1 3-10-15,-4 7 0 16,-3 9 7-16,-3 5 48 15,0 6-54-15,0 0 32 0,-2 11-33 16,-7 12 0-16,-1 4 3 16,2 1-3-16,4 1 0 15,4-6-2-15,0-3-5 16,12-8-155-16,10-12-347 16</inkml:trace>
  <inkml:trace contextRef="#ctx0" brushRef="#br2" timeOffset="133325.485">12304 11876 834 0,'0'0'245'15,"0"0"-160"-15,0 0-60 0,0 0-25 16,0 0-71 0,0 0-360-16</inkml:trace>
  <inkml:trace contextRef="#ctx0" brushRef="#br2" timeOffset="138833.4308">22596 6436 730 0,'0'0'156'0,"0"0"-15"15,0 0-74-15,0 0 42 16,0 0-39-16,0 0-34 15,0 0 31-15,-7-33-60 16,7 30 19-16,4 0-26 16,5 2 23-16,6 1-30 15,2 0 7-15,3 0 0 0,0 10-8 16,2 4 27 0,-3 2-19-16,-3 2 0 0,-6 4 14 15,-7 5-40-15,-3-1 26 16,-6 4 0-16,-15-1-13 15,-7 0 25-15,-2-3-12 16,5-4 0-16,1-3 19 16,7-4-24-16,7-7 5 15,4-4 0-15,3-4-11 16,3 0 33-16,0 0-22 16,0 0 0-16,0 0 10 15,0 0-22-15,6 2 12 16,10 6 0-16,5 1-8 15,2 4 29-15,2-2-21 16,2 2 7-16,3 0 9 16,-1 1-8-16,1 2-8 0,-2 1 0 15,-4 2-7-15,1 7-17 16,-6-1-92-16,-3 2-64 16,-5-3-554-16</inkml:trace>
  <inkml:trace contextRef="#ctx0" brushRef="#br2" timeOffset="140201.1633">21230 6800 635 0,'0'0'134'0,"0"0"-37"16,0 0 65-16,0 0-51 0,0 0-5 16,-12-77-46-16,12 67-49 15,0 5 60-15,0 4-50 16,0 1-16-16,0 0-10 16,0 6 12-16,0 11-7 15,0 7 0-15,0 5 26 16,0 5-17-16,0 2-9 15,0 3 0-15,0 3-9 16,0-2 35-16,0-8-26 16,0-5 0-16,0-9 15 15,0-8-17-15,0-6 2 16,0-4 0-16,0 0 2 16,0-11 12-16,-1-12 11 15,-3-12-25-15,0-4 20 16,0-2-36-16,-2 0 16 0,-1 2 0 15,0 5-4 1,1 1 15-16,2 9-11 0,2 6 0 16,2 7 11-16,0 8-27 15,0 3 16-15,0 0 0 16,0 2-21-16,0 18 27 16,2 7-6-16,2 4 0 15,-2 3 9-15,-2 0-18 16,0 2 9-16,0 0 0 15,0-5-12-15,0-4 27 16,0-7-15-16,0-11 0 16,0-5 15-16,0-4-20 15,0 0 5-15,0-18 0 16,0-10-6-16,0-8 22 0,2 1-16 16,2 6 0-16,-4 6 15 15,0 9-22-15,0 7 7 16,0 5 0-16,0 2-17 15,0 6-1-15,0 17 18 16,0 8 0-16,-2 8 17 16,2 2-21-16,0 1 4 15,0-2 0-15,9-1-14 16,3-6-124-16,0-10-247 16</inkml:trace>
  <inkml:trace contextRef="#ctx0" brushRef="#br2" timeOffset="143967.0004">21212 6818 261 0,'0'0'102'16,"0"0"-28"-16,0 0-17 0,0 0-29 16,0 0 81-16,0 0-50 15,0 0-43-15,0-35 66 16,0 29-24-16,0-1 11 15,0 1 11-15,0 1-42 16,0 0 23-16,0 3-26 16,0-1-9-16,0 0 34 15,0 2-60-15,0 1 37 16,0 0-28-16,0 0 12 16,0 0-31-16,0 0 10 15,0 2 0-15,0 13-13 16,3 2 23-16,0 4-10 15,4 1 0-15,-2 5 16 0,-2-1-20 16,1 6 4 0,-2 2 0-16,-2 0-3 0,0 2 19 15,0-7-16 1,0-4 0-16,0-6 16 0,0-11-23 16,0-7 7-16,0-1 0 15,0 0 26-15,0-5-16 16,0-18 25-16,0-8-35 15,0-1 16-15,0-3-22 16,0 2 6-16,-3-1 0 16,0 0-14-16,-2 0 30 15,2 4-16-15,3 2 0 16,-1 4 9-16,1 6-22 16,0 7 13-16,0 3 0 0,0 3-7 15,0 4 14 1,0 1-7-16,0 0 0 0,0 14-7 15,0 11 1-15,0 6 6 16,0 2 0-16,-2 2-11 16,-2 2 21-16,3 0-10 15,1-3 0-15,0 2 14 16,0-7-39-16,0 0 9 16,0-5-113-16,0-7-227 15</inkml:trace>
  <inkml:trace contextRef="#ctx0" brushRef="#br2" timeOffset="148771.4992">3507 11453 795 0,'0'0'209'15,"0"0"-125"-15,0 0-9 0,0 0 16 16,0 0-53-16,0 0 11 15,0 0-18-15,-77-43-27 16,63 55 9-16,2 16-13 16,-3 9 0-16,3 12 0 15,2 1 20-15,4 1-20 16,3-3 11-16,3-6 8 16,0-8-14-16,13-8-5 15,4-9 0-15,2-9-8 16,1-6 20-16,2-2-12 15,2-13 0-15,-3-14 10 16,-1-5 3-16,-5-5-13 16,-10 1 3-16,-5 2-18 15,0 4 22-15,-13 1-7 16,-10 7 0-16,-5 7 9 0,-1 2-21 16,1 10 12-16,7 3 0 15,0 0-5-15,6 20 0 16,5 4 5-16,1 2 0 15,9 3-79-15,0-3-28 16,0-1-193-16,4-2-162 16</inkml:trace>
  <inkml:trace contextRef="#ctx0" brushRef="#br2" timeOffset="148979.3081">3374 11736 613 0,'0'0'156'0,"0"0"-86"0,0 0 16 15,0 0 79-15,0 0-94 16,0 0-46-16,58-57-8 16,-44 57 1-16,-2 14-15 15,4 5-3-15,-2 1 3 16,-3 3 0-16,0-1-3 16,2-2-72-16,-2-6-118 15,2-6-243-15</inkml:trace>
  <inkml:trace contextRef="#ctx0" brushRef="#br2" timeOffset="149350.3283">3641 11790 706 0,'0'0'103'0,"0"0"-56"0,0 0 16 16,0 0 4-16,0 0 5 15,0 0-54-15,100-29 10 16,-86 29 1-16,-3 0-24 16,-6 7 3-16,-5 10 16 15,0 6-16-15,-5 8 82 16,-12 5-57-16,-3 0-12 16,4 0 21-16,1-7-39 15,6-8 21-15,3-6-21 16,3-5 17-16,3-3-24 15,0 1 4-15,0-1 0 0,9 0 32 16,10 0-12-16,4-1 24 16,7-2 5-16,7 0-32 15,3-1 30-15,-1-2-42 16,4 1-5-16,-7-1 0 16,1 3-4-16,-4-2-40 15,-8 3-230-15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5:59:29.993"/>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7030A0"/>
    </inkml:brush>
  </inkml:definitions>
  <inkml:trace contextRef="#ctx0" brushRef="#br0">11235 9830 250 0,'0'0'344'15,"0"0"-292"-15,0 0-34 0,0 0 55 16,0 0-5-16,0 0-17 15,0 0 110-15,-41 0-134 16,41 0 3-16,0 0 3 16,0 0-27-16,0 0 21 15,0 0-21-15,0 0-5 16,0 0 7-16,0 0 0 16,0 0-8-16,7 0 0 15,9 5 10-15,6-4-7 16,4 4 4-16,8-4-7 15,5 1 7-15,3 1 5 16,7-3-10-16,3 5-2 16,0-2 0-16,8 0 5 15,7 0-5-15,3-3 0 16,5 0-5-16,5 0 11 0,2 0-7 16,-2 0 1-1,0 0 0-15,-4 0-3 0,-3 0 10 16,-6 0-7-16,-4 0 0 15,-4 0 0-15,0 0 0 16,-1 0 0-16,-2 0 4 16,-1 5-5-16,-4-3 1 15,0-1 0-15,-3-1-5 16,-5 0 13-16,-1 0-7 16,1 0-1-16,2 0 0 15,-2 0-1-15,-6-1 1 16,-4-3 0-16,-5 1 2 15,-4 1 6-15,-4 1-3 16,-5-1-5-16,-3 0 2 0,-2 0-4 16,-6 1 2-16,-1-1 0 15,-1 2-1-15,-1 0-15 16,3-2-92-16,-4-1-192 16</inkml:trace>
  <inkml:trace contextRef="#ctx0" brushRef="#br0" timeOffset="3580.117">19987 3219 687 0,'0'0'104'0,"0"0"-57"15,0 0-35 1,0 0 81-16,0 0-17 0,0 0-48 16,0 0 12-16,32 35 13 15,18-17-18-15,18 1-13 16,15 0-9-16,16-2 6 16,17-1-19-16,17-4 0 15,19 0 0-15,12-5 10 16,12-1-10-16,11-2 1 15,3-4 20-15,6 0-18 16,2 0-3-16,-1 0 0 16,4-3-14-16,2-4 34 15,2 0-20-15,5-2 0 16,5 1 17-16,-6-1-4 16,-8 2-13-16,-22 3 0 15,-29 1-11-15,-35 3 28 16,-31 0-17-16,-34 0 0 0,-26 0-47 15,-23 0-35-15,-1 0-22 16,-33 0-22-16,-26-13-338 16</inkml:trace>
  <inkml:trace contextRef="#ctx0" brushRef="#br0" timeOffset="4544.881">20569 2950 549 0,'0'0'86'0,"0"0"-65"15,0 0 26-15,0 0-6 16,0 0-6-16,0 0 55 16,-36 25-11-16,39-11 8 15,8 2-5-15,7 2-60 16,4-4 27-16,1-3-32 0,12-6-9 15,1-5 30 1,9 0-31-16,4-10 9 0,0-13-7 16,7-10 12-1,-1-6-14-15,-2-4-7 0,-9-7 0 16,-7-3-2-16,-16-3 10 16,-6-2-8-16,-11-1 0 15,-2 3 9-15,-2 6 3 16,1-1-12-16,2 0 0 15,6-3-13-15,6 1 18 16,7 3-5-16,8 7 0 16,12 3 6-16,16 4-7 15,11 2 1-15,10 1 0 16,3 6-10-16,6 3 10 0,4 6 0 16,2 6 0-1,3 3 17-15,-1 5-25 16,-4 4 8-16,-2 0 0 0,-2 8-15 15,-9 10 18-15,-3 8-3 16,-8 5 0-16,-3 3 1 16,-6 5-1-16,-5 5 0 15,-2 4 2-15,-10 5-20 16,-3 0 24-16,-3 3-6 16,-2 1 0-16,0-2 13 15,0 0-18-15,2 1 5 16,0 1 0-16,2-1-10 15,7-4 20-15,3-4-10 16,3-12 0-16,10-7 13 16,5-7-14-16,13-8 1 0,10-7 0 15,8-7-2-15,7 0 17 16,4-10-15-16,-6-6 0 16,-13 2-5-16,-18 0-3 15,-27 4-70-15,-19 2-119 16,-25-1-32-16,-7-2-174 15</inkml:trace>
  <inkml:trace contextRef="#ctx0" brushRef="#br0" timeOffset="5327.0964">21172 1930 558 0,'0'0'98'0,"0"0"-75"15,0 0-9-15,11 82 74 16,-7-34 37-16,1 11-53 15,0 16 29-15,-2 16-43 0,-1 10-26 16,-2 19 21-16,0 12-49 16,0 1 17-16,0 4 3 15,0-7-18-15,0-9 27 16,0-8-33-16,1-10 1 16,2-10-8-16,0-10 14 15,1-13-7-15,4-10 0 16,2-14 12-16,4-11-34 15,4-16 13-15,3-12-111 16,4-7-67-16,4-26-164 16</inkml:trace>
  <inkml:trace contextRef="#ctx0" brushRef="#br0" timeOffset="5942.3054">23186 2288 657 0,'0'0'144'0,"0"0"-55"15,0 0-81-15,0 0 52 16,0 84 65-16,0-22-36 16,-5 16-6-16,-5 17-69 15,-2 16 3-15,-6 9 8 16,-3 6-16-16,-1-3-9 16,-1-5 0-16,2-10 17 15,0-8-25-15,2-11 8 16,-2-10-33-16,-3-8-23 15,-3-13-164-15,-2-14-106 16</inkml:trace>
  <inkml:trace contextRef="#ctx0" brushRef="#br0" timeOffset="6676.3431">20996 4224 816 0,'0'0'77'0,"0"0"-35"16,0 0 85-16,0 0-72 15,-44 94 13-15,44-63-26 16,0-1-39-16,6 0 20 0,10-8-23 16,1-7 6-1,2-10 1-15,1-5 5 0,1-2-12 16,-2-19 12-16,-2-9-11 15,-4-5 30-15,-5-5-31 16,-7-1 1-16,-1 3 14 16,-1 4-7-16,-16 7-2 15,-1 7-6-15,-1 10 15 16,1 8-12-16,2 2-3 16,-2 6 0-16,4 14-2 15,1 5-13-15,6 2-13 16,4-1-71-16,3 1-160 15,0-7-48-15</inkml:trace>
  <inkml:trace contextRef="#ctx0" brushRef="#br0" timeOffset="6931.1476">20955 4336 704 0,'0'0'153'16,"0"0"-77"-16,0 0-53 15,57-74 92-15,-37 65-37 16,2 6-27-16,0 3 2 15,-1 2-31-15,-3 17-18 16,-9 6 18-16,-6 4-10 16,-3 5 4-16,0-2 6 15,-4-3-17-15,-2-4 9 16,4-6-10-16,2-5-3 16,0-5-1-16,15-9-2 0,8 0 2 15,7-4-1-15,2-12-41 16,-2 5-75-16,-6 4-181 15,-10 4-150-15</inkml:trace>
  <inkml:trace contextRef="#ctx0" brushRef="#br0" timeOffset="7079.1215">21260 4492 603 0,'0'0'233'0,"0"0"-66"16,0 0-23-16,0 0-31 15,0 0-42-15,-30 73-66 16,30-54 25-16,10 0-30 15,13-1 1-15,7-1-3 16,5-4-165-16,0-5-484 0</inkml:trace>
  <inkml:trace contextRef="#ctx0" brushRef="#br0" timeOffset="8557.0574">22998 4302 658 0,'0'0'120'0,"0"0"37"15,0 0-55-15,0 0-55 16,0 0 54-16,-104 30-66 16,70-6 15-16,0 3-10 15,10 4-34-15,6 4 18 0,12-1-24 16,6-2 0 0,3-2-4-16,24-5 21 0,4-9-19 15,8-9 2-15,2-4 0 16,-1-3 4-16,-1-12-4 15,-7-15 0-15,-5-5-1 16,-9-1 4-16,-14-1-3 16,-4 0 0-16,-6 2 16 15,-16 6-26-15,-3 2 10 16,-1 12 0-16,3 5-3 16,5 7 8-16,-1 0-5 15,6 15 0-15,3 6-81 16,9 4-12-16,1 0-177 15,0 0-164-15</inkml:trace>
  <inkml:trace contextRef="#ctx0" brushRef="#br0" timeOffset="8813.0055">22868 4567 758 0,'0'0'79'0,"0"0"-64"15,0 0 15-15,72-83-6 16,-42 77 43-16,2 6 1 16,-1 3-63-16,-2 17 36 15,-6 4-10-15,-8 1 11 16,-6 2 23-16,-4-1-61 0,-5-1 21 16,0-2-24-16,0-9 13 15,4-3-16-15,8-8 2 16,11-3-132-16,5-3-112 15,2-14-499-15</inkml:trace>
  <inkml:trace contextRef="#ctx0" brushRef="#br0" timeOffset="9195.4303">23374 4659 866 0,'0'0'208'0,"0"0"-66"15,0 0-81-15,0 0 1 0,0 0-38 16,0 0-15-16,0-28-11 16,17 28 4-16,-1 0-2 15,-5 11 0-15,-2 1 8 16,-4 2-8-16,-5 1 0 16,0 0 3-16,0-1-10 15,-5-1 7-15,-1-4 0 16,2-2-7-16,4-5 14 15,0 1-8-15,5-3 1 16,13 0-22-16,2 0 21 16,-1 0-34-16,-6 8 35 15,-4 4-3-15,-8 4 14 0,-1 2-11 16,0 3 18 0,-8 1-8-16,-1-1 40 0,0-1-50 15,5-1 0-15,1-2 2 16,3 2 19-16,0-4-42 15,0 1 21-15,0-5-240 16,0-3-480-16</inkml:trace>
  <inkml:trace contextRef="#ctx0" brushRef="#br0" timeOffset="11377.9737">20235 3151 498 0,'0'0'127'15,"0"0"-120"-15,0 0 82 16,0 0 7-16,0 0-33 15,0 0 49-15,85 1-44 0,-74 6-44 16,-7 0 52-16,-2 2-71 16,-2 4 10-16,-6 1 0 15,-17 1-1-15,-1 0 1 16,-1-3-15-16,5-2 0 16,7-6-20-16,7-2-18 15,6-2-2-15,0 0 7 16,3 0-17-16,13 0 42 15,5 0 8-15,-1 0 0 16,1 8 16-16,-2-1-15 16,-1 4 18-16,3-1-8 15,3-1 8-15,-2-5-38 0,2-4 17 16,1 0-187 0,-1-5-158-16</inkml:trace>
  <inkml:trace contextRef="#ctx0" brushRef="#br0" timeOffset="11740.7968">20598 3137 707 0,'0'0'130'15,"0"0"-8"-15,0 0-8 16,0 0-26-16,0 0-1 16,0 0-64-16,-74-10-12 15,67 10-6-15,3 5 10 16,1 1-13-16,1 1-2 15,2-1-3-15,0-1-13 16,0-1 0-16,15-1-21 0,4-1 7 16,7 1-69-16,-3 0 49 15,-4 5-6-15,0 1 40 16,-10 5 5-16,-6 1 14 16,-3 3-3-16,0 3 56 15,-15 0-15-15,-6-1 58 16,1 0-21-16,0-4-48 15,4-2 24-15,6-4-53 16,4-3 8-16,4-4-9 16,2-3-12-16,5 0 6 15,19-6-154-15,6-17-202 16</inkml:trace>
  <inkml:trace contextRef="#ctx0" brushRef="#br0" timeOffset="11916.615">20836 3191 506 0,'0'0'503'0,"0"0"-406"16,0 0-84-16,0 0 29 16,0 0-42-16,0 0-5 15,-34 55-31-15,34-52-194 16,-2-3-278-16</inkml:trace>
  <inkml:trace contextRef="#ctx0" brushRef="#br0" timeOffset="12061.3848">20836 3191 806 0,'-27'-35'142'0,"26"35"-136"0,1 6 1 16,0 10-14-16,0 2-6 15,6 0-141-15,10 0-403 16</inkml:trace>
  <inkml:trace contextRef="#ctx0" brushRef="#br0" timeOffset="12198.0138">20948 3439 757 0,'0'0'38'15,"0"0"-38"-15,0 0-85 16,0 0-74-16</inkml:trace>
  <inkml:trace contextRef="#ctx0" brushRef="#br0" timeOffset="13106.5114">20830 3146 419 0,'0'0'128'0,"0"0"-36"15,0 0-22 1,0 0-38-16,-41 83-1 0,35-70-25 16,3 0-6-16,3-8-85 15,0-5-200-15</inkml:trace>
  <inkml:trace contextRef="#ctx0" brushRef="#br0" timeOffset="13836.5461">21163 2196 664 0,'0'0'140'16,"0"0"-67"-16,0 0 118 15,0 0-48-15,0 0-66 16,0 0-22-16,-23-12-50 16,-8 17 8-16,-6 11-13 15,-6 1 17-15,-2 0-16 16,3 0-1-16,6-4 0 15,8-5 0-15,11-2 1 16,10-6-4-16,7 0-118 0,0-9-202 16</inkml:trace>
  <inkml:trace contextRef="#ctx0" brushRef="#br0" timeOffset="14114.7574">20911 2126 539 0,'0'0'307'0,"0"0"-186"16,0 0-6-16,0 0-72 0,0 0 14 15,0 0-52 1,-17 12 17-16,7 9-22 0,-7 2 20 16,-8 5-19-16,-3-1 31 15,0-3-29-15,1 0 2 16,7-4-5-16,8-3 9 15,11-1-9-15,1-3 0 16,9 0 4-16,17 0-15 16,19 2 11-16,15-1-5 15,13 1-63-15,9-2-202 16,0 0-300-16</inkml:trace>
  <inkml:trace contextRef="#ctx0" brushRef="#br0" timeOffset="14829.3836">23355 2509 696 0,'0'0'135'0,"0"0"-49"0,0 0-24 15,0 0-33 1,0 0 74-16,0 0-52 0,74 5-26 16,-40-5-4-16,1 0-21 15,-5 0 0-15,-4 0-35 16,-8-6-143-16,-9-4 42 15,-9-4-21-15,0 1-70 16,-11-2-111-16</inkml:trace>
  <inkml:trace contextRef="#ctx0" brushRef="#br0" timeOffset="15024.0899">23439 2366 436 0,'0'0'58'0,"0"0"-49"15,0 0 83-15,0 0 17 16,0 0-17-16,100-23 8 15,-73 24-60-15,-5 15 30 0,-5 7 12 16,-5 5-30 0,-7 2 7-16,-5 1-14 0,0-2-41 15,0-4 28-15,-10-3-31 16,-2-3 6-16,3-1-7 16,0-1-10-16,6-2-166 15,3-2-264-15</inkml:trace>
  <inkml:trace contextRef="#ctx0" brushRef="#br0" timeOffset="16024.0139">23803 3071 567 0,'0'0'169'15,"0"0"-53"-15,0 0-21 16,0 0-28-16,0 0-12 15,0 0-30-15,33-4-25 16,-21 4 28-16,0 0-28 16,-4 12 3-16,-3 5-7 15,-5 3 18-15,0-1-3 0,-6 2-11 16,-12-2 11 0,0-3 4-16,2-5-15 0,5-3 0 15,6-4-4-15,3-2 20 16,2-2-16-16,0 0 0 15,0 0 7-15,15 0-6 16,0 0-1-16,1-3 0 16,-2 3 13-16,-3 0-7 15,0 0 2-15,-2 4-8 16,0 8 8-16,1-2-24 16,1 2-7-16,5-4-136 15,3-7-198-15</inkml:trace>
  <inkml:trace contextRef="#ctx0" brushRef="#br0" timeOffset="16600.1906">24222 3067 719 0,'0'0'160'0,"0"0"-15"16,0 0-32-16,0 0-43 15,0 0-11-15,-94 0-25 0,84 10-27 16,7 2 7-1,3-1-14-15,0 2 0 0,0-1-10 16,9 0 20-16,4-1-10 16,-3 0 1-16,1 1 8 15,1-1-13-15,-3-1 4 16,-5 0 0-16,-2 0 2 16,-2-1 6-16,0 1-8 15,-8 0 0-15,-6-2 9 16,-2 2 1-16,4-3-10 15,1-2 0-15,6-4-6 16,5 1 11-16,0-2-20 16,2 0-60-16,18-5-217 15,9-10-73-15</inkml:trace>
  <inkml:trace contextRef="#ctx0" brushRef="#br0" timeOffset="16925.8909">24476 3151 526 0,'0'0'274'0,"0"0"-131"16,0 0 41-16,0 0-47 0,0 0-96 16,0 0 12-16,-53 54-36 15,49-40-7-15,1-1 7 16,1 1-3-16,1-6-14 16,1-3 0-16,0-1 9 15,0-4-28-15,0 0 13 16,0 0-108-16,0-15-204 15</inkml:trace>
  <inkml:trace contextRef="#ctx0" brushRef="#br0" timeOffset="17044.8089">24476 3151 22 0,'-26'41'0'0</inkml:trace>
  <inkml:trace contextRef="#ctx0" brushRef="#br0" timeOffset="17192.6198">24610 3360 455 0,'0'0'233'16,"0"0"-11"-16,0 0 2 16,0 0-100-16,0 0-27 15,0 0-40-15,17 21-24 16,-13-22-14-16,2-12-15 15,3 3-8-15,-2-3-105 16,-7 0-348-16</inkml:trace>
  <inkml:trace contextRef="#ctx0" brushRef="#br0" timeOffset="18260.4203">21652 2171 534 0,'0'0'76'0,"0"0"-65"0,0 0 45 15,0 0-16-15,-64 90 56 16,37-51-46-16,-4 7-10 15,-8 14 2-15,-4 5-27 16,-5 3 17-16,2-1-17 16,5-10-1-16,11-6-13 15,10-8-1-15,5-9-16 16,9-9-42-16,6-8-80 16,0-15-92-16</inkml:trace>
  <inkml:trace contextRef="#ctx0" brushRef="#br0" timeOffset="18588.1798">21976 2210 365 0,'0'0'204'15,"0"0"-145"-15,0 0 7 16,-103 97-18-16,61-53 30 0,-6 8-15 16,0 7-46-1,4 4 37-15,3-3 1 0,6-2-42 16,5-5 18-16,7-5-22 15,5-4-9-15,11-5 0 16,6-4-61-16,1-13-79 16,1-12-92-16</inkml:trace>
  <inkml:trace contextRef="#ctx0" brushRef="#br0" timeOffset="18918.8678">22335 2392 109 0,'0'0'385'0,"0"0"-251"16,0 0-131-16,-81 89 50 15,56-52 13-15,-7 7-20 16,-6 4 60-16,-5 2-39 16,-9 8-15-16,-6 3-1 15,2-1-47-15,1-1 3 0,8-2-5 16,8-8 10 0,13-5-24-16,11-11-26 0,12-7-89 15,3-13-15-15,18-13-125 16,12 0-147-16</inkml:trace>
  <inkml:trace contextRef="#ctx0" brushRef="#br0" timeOffset="19208.9665">22656 2634 436 0,'0'0'206'16,"0"0"-175"-16,0 0 6 0,0 0 64 16,0 0-43-16,-63 90-14 15,36-55 9-15,-1 5 25 16,-5 7-18-16,0 4-51 16,-3 2-7-16,-5 2 29 15,2 0-30-15,1-5 12 16,7-5-13-16,9-8 0 15,10-10-5-15,8-8-60 16,4-13-88-16,12-6-40 16,13-10-175-16</inkml:trace>
  <inkml:trace contextRef="#ctx0" brushRef="#br0" timeOffset="19405.5252">22988 2942 509 0,'0'0'155'0,"0"0"-44"15,0 0-39-15,-65 75 1 16,39-50-51-16,3 3-10 16,-3 3-24-16,1-2-38 15,-2-5-146-15,-2-7-441 16</inkml:trace>
  <inkml:trace contextRef="#ctx0" brushRef="#br0" timeOffset="20573.7517">21961 2426 570 0,'0'0'206'16,"0"0"-112"-16,0 0 79 15,0 0-94-15,0 0-37 0,0 0-1 16,-66-5-36 0,47 19 24-16,7 6-8 0,2 1-19 15,7 1 17-15,3 2-19 16,0-4 0-16,1-1-2 15,15-2 2-15,1 0 0 16,4 2 0-16,-4-2 4 16,-4 3 3-16,-3 0-7 15,-6-3 0-15,-4 2-3 16,0 0 14-16,-7 1-11 16,-11 0 0-16,-1-1 15 15,-2-2-17-15,6-4 2 16,4-5 0-16,6-6 0 15,5-2-13-15,0 0-5 16,19-12-234-16,11-15-154 0</inkml:trace>
  <inkml:trace contextRef="#ctx0" brushRef="#br0" timeOffset="20936.697">22235 2626 803 0,'0'0'140'16,"0"0"-70"-16,0 0 55 16,0 0-48-16,-94 42-28 15,84-23-22-15,4-1-13 16,6 0-12-16,0-3-2 0,3-1 7 16,16-6-26-16,8-5 20 15,3-3-1-15,1 0 0 16,-4-4-24-16,-9-8 17 15,-5-2-7-15,-7 0 14 16,-6 1 8-16,0-2-8 16,-6 1 0-16,-13 0-5 15,-1 2 15-15,1 1-10 16,0 5 0-16,2 6 0 16,4 0 3-16,4 0-3 15,5 0 0-15,1 0-10 16,3 0-50-16,0 3-95 15,12-3-60-15,10 0-210 0</inkml:trace>
  <inkml:trace contextRef="#ctx0" brushRef="#br0" timeOffset="21155.7819">22535 2532 84 0,'0'0'784'0,"0"0"-665"15,0 0-58-15,0 0 110 16,-43 82-100-16,28-50-46 16,0 4 12-16,5 0-24 15,-1-2 2-15,1-4-14 16,4-4 16-16,3-4-14 16,3-10-3-16,0-2-9 0,0-7-21 15,0-3-197 1,0-9-152-16</inkml:trace>
  <inkml:trace contextRef="#ctx0" brushRef="#br0" timeOffset="21316.1888">22393 2638 529 0,'0'0'389'15,"0"0"-383"-15,0 0-4 16,0 0-2-16,0 0-52 0,60 88-149 15,-27-68-455 1</inkml:trace>
  <inkml:trace contextRef="#ctx0" brushRef="#br0" timeOffset="21434.5289">22668 2864 940 0,'0'0'277'0,"0"0"-147"0,0 0-47 15,0 0-27-15,0 0-56 16,0 0-7-16,0 0 6 15,0 4-233-15,0 8-660 16</inkml:trace>
  <inkml:trace contextRef="#ctx0" brushRef="#br0" timeOffset="22793.4758">13641 9210 824 0,'0'0'207'0,"0"0"-77"16,0 0-123-16,0 0-6 15,0 0 58-15,0 0-53 16,0 0 35-16,43-12-19 15,-13-2-7-15,3-4-4 16,-8 1-11-16,-4 0 0 16,-14 4-1-16,-7 1 10 15,0 1-18-15,-13 2 9 0,-10 0-24 16,0 3 3-16,1 2 21 16,5 1 0-16,8 3-10 15,5-2 23-15,4 1-14 16,0 1 1-16,11 0-22 15,13 0 16-15,6 0 6 16,4 13 0-16,1 5-10 16,-2 4 21-16,-10 3-11 15,-6 4 0-15,-11 1 11 16,-6 1 9-16,0 0-18 16,-9 1 0-16,-5-6-2 15,4 2 0-15,5-6-1 16,5-8-198-16,2-3-328 15</inkml:trace>
  <inkml:trace contextRef="#ctx0" brushRef="#br0" timeOffset="23528.6202">14554 9227 729 0,'0'0'187'16,"0"0"-124"-16,0 0 15 0,0 0 33 15,0 0-31 1,0 0-67-16,-15 37 26 0,15-37 7 16,0 0-46-16,0-3 70 15,0-17-41-15,13-8-10 16,2-6-12-16,1-1 10 16,-2 4-17-16,-1 5 0 15,-4 11 13-15,-4 6-22 16,-2 9 9-16,-3 0 0 15,0 0-10-15,0 10-5 16,3 7 15-16,1 0 0 16,0-1 13-16,6-7-20 15,3-1 7-15,8-8 0 16,3 0-8-16,3-9 15 16,2-12-9-16,-3-4 2 0,-2-2-29 15,-5 5 26-15,-8 1-15 16,-4 10 18-16,-7 5-9 15,0 5 24-15,0 1-15 16,0 0 0-16,0 9 16 16,-6 10-25-16,-3 5 9 15,2 2 0-15,2 0-6 16,3-1 18-16,2-3-12 16,0-1 0-16,2-4-86 15,9-5-101-15,2-9-290 16</inkml:trace>
  <inkml:trace contextRef="#ctx0" brushRef="#br0" timeOffset="24211.569">14904 9257 937 0,'0'0'115'0,"0"0"-22"0,0 0 18 16,0 0-67-16,0 0 20 15,0 0-44-15,43-19 7 16,-14-4-15-16,0-2 10 15,-5 3-22-15,-7 3 0 16,-5 5 7-16,-8 7-10 16,-4 0 3-16,0 4 0 0,0 2-9 15,0 1 20 1,-10 0-11-16,-1 11 0 0,1 6 7 16,0 3-18-16,4 1 11 15,3-3 0-15,3-1-10 16,0-6 22-16,0-2-12 15,10-3 0-15,11-6 2 16,9 0-18-16,6-10 16 16,3-7 0-16,0 0-4 15,-4 0 4-15,-10 5-2 16,-8 4-10-16,-6 2 5 16,-6 3-3-16,-5 1 10 15,0 2 0-15,0 0-4 16,0 0 7-16,0 0-3 15,-5 0 0-15,-10 14 8 0,1 5-20 16,-4 3 12-16,0 5 0 16,6 0-1-16,3-1 13 15,6 0-12-15,3-6 0 16,0-3 8-16,0-6-33 16,4-5 25-16,7-6 0 15,2 0-13-15,-1-2 31 16,6-15-18-16,-2-5 0 15,1-8 7-15,-2-3-3 16,3-3-4-16,-3-3 0 16,0 2-11-16,-3 1 33 15,-5 5-22-15,-3 2 10 16,-4 5-9-16,0 9 50 16,0 6-41-16,0 9 12 0,0 0-18 15,0 0 2 1,0 16-6-16,0 7 0 0,0 7 10 15,0-2-15-15,0 0 5 16,12 2-20-16,20-4-104 16,10-2-407-16</inkml:trace>
  <inkml:trace contextRef="#ctx0" brushRef="#br0" timeOffset="24640.8673">16172 8959 837 0,'0'0'281'0,"0"0"-169"16,0 0-38-16,0 0-3 15,0 0-62-15,0 0 5 16,-86 2 17-16,61 15-21 16,6-2 5-16,7 0-15 15,7 2 11-15,5-2-31 16,0-2 20-16,20 2 0 0,5-4-5 16,5 3 21-16,-1-1-8 15,-6 2-8-15,-7 2 9 16,-9 2-20-1,-7 6 11-15,0 1 0 0,-12 6-6 16,-12-1 22-16,-3-3-16 16,4-8 0-16,6-6 13 15,8-8-24-15,6-6 13 16,3 0-4-16,13-3-11 16,23-22-180-16,12-4-235 15</inkml:trace>
  <inkml:trace contextRef="#ctx0" brushRef="#br0" timeOffset="24997.5141">16524 9114 1005 0,'0'0'171'0,"0"0"-35"0,0 0-106 16,0 0 9-16,0 0-13 15,-99 29-12-15,82-8 2 16,8 3-16-16,5-1 0 15,4 1-4-15,0-7 17 16,11-3-13-16,10-5 0 16,3-8 6-16,4-1-3 15,2-8-3-15,-1-13 0 0,-6-5 0 16,-7 3 5 0,-8 1-5-16,-6 1 2 0,-2 4 13 15,-5 0-18 1,-13 5 3-16,-4 2 0 0,-1 5-6 15,-1 5 23-15,-1 0-17 16,3 0 0-16,4 7 1 16,6 3-14-16,8-2 13 15,4-1-15-15,13-4-48 16,18-3-143-16,8-1-273 16</inkml:trace>
  <inkml:trace contextRef="#ctx0" brushRef="#br0" timeOffset="25258.0039">17062 8973 1117 0,'0'0'140'0,"0"0"-90"16,0 0-20-16,0 0 26 15,0 0-55-15,0 0-1 16,0 76 46-16,0-33-42 15,-8 5 30-15,-4 5-5 16,-4-2-29-16,3-5 44 16,1-7-40-16,-2-15-1 15,7-8-6-15,1-12 1 16,-4-4-31-16,1-10-101 0,0-19-546 16</inkml:trace>
  <inkml:trace contextRef="#ctx0" brushRef="#br0" timeOffset="25403.7777">16882 9096 919 0,'0'0'293'0,"0"0"-204"15,0 0-50-15,0 0 22 16,0 0-61-16,0 0-4 16,31 8-15-16,8 5-116 15,3 4-605-15</inkml:trace>
  <inkml:trace contextRef="#ctx0" brushRef="#br0" timeOffset="25542.9761">17242 9364 1287 0,'0'0'105'16,"0"0"-71"-16,0 0 0 16,0 0-34-16,-12-74-42 15,22 59-90-15,8 3-262 16</inkml:trace>
  <inkml:trace contextRef="#ctx0" brushRef="#br0" timeOffset="26274.1836">17983 9151 1033 0,'0'0'210'0,"0"0"-180"16,0 0 77-16,0-72-56 16,-3 69-24-16,-7 3 10 15,-6 0-26-15,-3 14-11 16,-1 7 5-16,4 2 19 15,9 0-39-15,4-6 15 16,3-1 0-16,1-8-10 0,19-8 25 16,14 0-15-16,5-19 0 15,-2-6-10-15,-6 2-13 16,-11 3-21-16,-10 8 29 16,-8 3-4-16,-2 6 11 15,-3 3 1-15,-17 0 5 16,1 0-4-16,0 10 1 15,5 4 5-15,6-1 0 16,7-2-8-16,1-3 17 16,0-3-9-16,17-5 0 15,8 0 3-15,8-4 7 16,4-12-10-16,2-6 0 0,-4-2-5 16,-3 5 12-1,-11 4-7-15,-7 6 0 0,-7 2 14 16,-6 6-16-16,-1 1 2 15,0 0 0-15,-16 17 6 16,-7 13 10-16,-6 7-14 16,5 13 8-16,0 3 6 15,9-3-7-15,5-1-7 16,7-8 5-16,3-7-8 16,1-8 1-16,18-11 0 15,7-10-7-15,2-5 0 16,0-13-10-16,-5-13-31 15,-4-4 16-15,-11 2 23 16,-8 0 3-16,0 5 6 16,-12 4 0-16,-14 5-8 0,-3 6 8 15,3 8 0-15,2 0 6 16,4 9-19-16,3 11-49 16,3 1-269-16,8-1-443 15</inkml:trace>
  <inkml:trace contextRef="#ctx0" brushRef="#br0" timeOffset="27893.1967">19007 9196 928 0,'0'0'207'0,"0"0"-112"0,0 0-24 16,-92-11-38-16,63 14-19 15,0 15 39-15,2 8-53 16,5 6 1-16,4 0 4 16,7-1 7-16,8-2-12 15,3-4 0-15,0-7 2 16,11-9-16-16,13-9 28 15,9 0-14-15,4-19 3 16,4-14 14-16,0-10-14 16,-4-7-3-16,-4-5 2 15,-3 2 2-15,-8 4-4 16,-6 5 0-16,-8 10 0 0,-5 8 13 16,-3 10-5-1,0 11 0-15,0 5-1 0,0 0-14 16,0 5 7-16,-8 16 0 15,-3 8 0-15,0 3 7 16,4 2-7-16,7 2 0 16,0-2 3-16,0-5-2 15,7 0-1-15,12-7 0 16,8-6-8-16,7-8 15 16,8-8-7-16,9 0 0 15,-3-1-15-15,-5-10 5 16,-9 2-33-16,-18 1 29 0,-8 2 12 15,-8 3 1 1,-3 2 1-16,-18 1 0 0,-4 0 0 16,-4 4 7-16,3 13-5 15,5 4 5-15,2 0 2 16,8 1 7-16,5-1-8 16,6-3-5-16,0-4-1 15,13-4-1-15,13-6 3 16,5-4-4-16,2 0 0 15,3-14 12-15,-5-8-26 16,-6 0 10-16,-9-2-45 16,-9 2 43-16,-7 1-27 15,0 1 23-15,-13 8 4 16,-7 4 0-16,4 7-2 16,-2 1 8-16,7 0 0 0,4 9-2 15,4 0 2-15,3 1 0 16,0 0-5-16,6-2-13 15,9-2 18-15,6-2-1 16,4-4 14-16,2 0-26 16,6-13 13-16,-1-9 0 15,3-7 0-15,-2-2 16 16,-2-2-14-16,0 1 1 16,-2 3 0-16,-4 1 38 15,-4 5-30-15,-6-2 11 16,-5 4 22-16,-2 1-39 15,-5 4 18-15,-3 8-6 0,0 3-6 16,0 5 21-16,0 0-32 16,0 9-1-16,0 14-23 15,-14 7 33-15,2 3-9 16,5 3 0-16,2-4 16 16,5 1-28-16,0-5 12 15,0-3 0-15,14-3-5 16,10-9 4-16,7-6 1 15,5-7 0-15,1 0 19 16,-1-8-38-16,-5-9 19 16,-5 0-9-16,-9 5-1 15,-7 0 8-15,-7 5 2 16,-3 0 0-16,0 3 4 0,-7 1-24 16,-8 3 20-1,-2 0 0-15,-1 7-11 0,3 10 23 16,3 5-12-16,0 8 0 15,6 3 8-15,6-2-16 16,0 0 8-16,0-7 0 16,18-3 3-16,4-8 15 15,2-8-9-15,1-5-9 16,1 0 4-16,-5-9-4 16,-6-6 0-16,0-4 0 15,-2-1-3-15,-6 0 15 16,1 2-12-16,-2 0 0 0,-3 2 9 15,-2 1-15 1,-1 4 6-16,0 3 0 0,0 2-9 16,0 3 22-16,0 3-13 15,0 0 0-15,0 0-9 16,0 3-5-16,0 10 14 16,-1 2 0-16,-8 7-8 15,3 2 21-15,-1 2-13 16,5 3 0-16,0 3 7 15,2-1-11-15,0-4 4 16,0-5 0-16,14-6-9 16,2-8 14-16,4-8-5 15,4 0 0-15,1-11-31 16,-3-12 5-16,-7-10-102 16,-10-7-104-16,-5-8-145 0</inkml:trace>
  <inkml:trace contextRef="#ctx0" brushRef="#br0" timeOffset="28049.727">19683 9079 716 0,'0'0'155'0,"0"0"-88"16,0 0 56-16,0 0-79 15,0 0-9-15,84 59-35 0,-36-54-121 16,4-5-597-16</inkml:trace>
  <inkml:trace contextRef="#ctx0" brushRef="#br0" timeOffset="32358.0498">23487 3882 419 0,'0'0'127'0,"0"0"15"0,0 0-37 16,0 0-27-16,0 0 30 15,0 0-46-15,0 0-31 16,-9-7-8-16,9 5-9 15,0 2-9-15,0 0-5 16,0 0 5-16,10 0-15 16,4 0 17-16,4 0-7 15,2 0 9-15,1 0 14 0,3 0-23 16,2 0 3 0,0 0 0-16,-2-1 20 0,-5-5-23 15,-6-2 0-15,-7 0 9 16,-6 1-3-16,0 1-6 15,-8 0 20-15,-20 2-6 16,-7 4-13-16,-9 0-1 16,0 1 0-16,4 12-11 15,7 4 32-15,11 0-27 16,12 5 6-16,10-2 0 16,0 0-20-16,20-4 19 15,15-2 1-15,8-6 0 16,5-8 10-16,1 0 4 15,-7 0-14-15,-11-14 0 16,-11-1-4-16,-8 0 4 16,-11-2 0-16,-1 2-4 0,-6-2 18 15,-14 4-14-15,-5 7 0 16,-5 6 4-16,2 0-21 16,3 9 17-16,2 8 0 15,13 6-3-15,7-1 6 16,3 0-13-16,6-2 10 15,22-7 0-15,5-6-1 16,6-7 1-16,1 0 0 16,-6-12-6-16,-7-9 6 15,-9 0-5-15,-12-1 5 16,-6 1 0-16,-4 0-14 0,-13 1 14 16,-6 3 0-16,1 6 15 15,6 5-9-15,4 6 16 16,12 0-22-16,0 0-18 15,39 8 15-15,34-1 3 16,45-7 0-16,43-7 0 16,37-20-10-16,4-4-90 15,-22-4-161-15,-44 9-205 16</inkml:trace>
  <inkml:trace contextRef="#ctx0" brushRef="#br0" timeOffset="33168.7763">20547 3832 53 0,'0'0'714'0,"0"0"-613"0,0 0-81 15,-89 35 85-15,78-29-42 16,3 1-36-16,7-5-7 15,1-1-20-15,0-1-17 16,2 0 14-16,12-5 3 16,3-14 24-16,-4-1-24 15,-4-2 0-15,-9 3-22 16,0 2 39-16,-13 7-17 16,-13 5 0-16,-8 5-17 15,-6 11 12-15,-6 10-119 16,-4 1-60-16,0-7-235 15</inkml:trace>
  <inkml:trace contextRef="#ctx0" brushRef="#br0" timeOffset="33487.5513">19708 3788 737 0,'0'0'204'0,"0"0"-74"0,0 0-74 16,0 0 32-16,0 0-78 15,0 0 6-15,90-17 17 16,-44 10-27-16,-2 5-6 15,-4 2 0-15,-10 0-2 16,-7 0-15-16,-11 9-126 16,-12 5-54-16,0 1 14 15,-10 1-92-15,-15-5-118 16</inkml:trace>
  <inkml:trace contextRef="#ctx0" brushRef="#br0" timeOffset="33686.2384">19880 3843 415 0,'0'0'240'16,"0"0"-64"-16,0 0-3 0,0 0-73 15,0 0-46 1,0 0 9-16,-7 27-46 0,7-2 40 16,0 6 0-16,-2 6-55 15,-2 4 16-15,-5 2-5 16,1-3-7 0,-2-4 2-16,1-6-8 0,3-8 0 15,3-9-7-15,3-6-54 16,3-7-113-16,15-8-195 15,9-19-375-15</inkml:trace>
  <inkml:trace contextRef="#ctx0" brushRef="#br0" timeOffset="34548.7023">20008 4074 854 0,'0'0'120'0,"0"0"-82"0,0 0 96 15,-64 76-63-15,55-56-9 16,9-3-41-16,0-2-18 15,2-4 7-15,16-6-10 16,4-5 0-16,2 0 4 16,3-9 11-16,-2-11-8 15,-4 1-7-15,-11-1 1 16,-6 4-5-16,-4 3 4 16,0 4-14-16,-10-1 12 15,0 4-19-15,0 2 21 16,1 4 0-16,4 0 6 15,2 0-17-15,0 1 11 16,0 8 0-16,3-1-10 16,0 0 4-16,0 0 6 0,11-2 0 15,5-6-10-15,8 0 6 16,3 0 4-16,4-15 0 16,-1-2-2-16,-3-1 29 15,-2-2-27-15,-5 0 4 16,-4 3 5-16,-5 4-5 15,-4 4 0-15,-7 4 0 16,0 3 28-16,0 2-17 16,0 0-15-16,0 3 0 15,0 15 4-15,-9 4-1 16,3 4-3-16,4 0 0 16,2-5-7-16,0-6 14 0,3-4-11 15,14-6 4-15,1-5 0 16,6 0 7-16,1-9-7 15,0-13 1-15,-2-3-7 16,1-5 19-16,-1-2-13 16,0 0 0-16,-5 0 15 15,0-1-18-15,-6 1 3 16,-4-1 0-16,-3-5 24 16,-3 4-23-16,-2 2 29 15,2 8-13-15,-2 9-17 16,0 8 19-16,0 4-19 15,0 3-4-15,0 0-7 16,0 14-2-16,-3 9 13 16,-4 9 0-16,0 2 6 15,1 1-4-15,3-3-2 0,3-3 0 16,0-3-8-16,0-8 9 16,0-4-1-16,6-10 0 15,10-4 7-15,4-1-14 16,8-19 7-16,2-4-10 15,-2-2 10-15,-3 1-39 16,-9 5 35-16,-7 7 3 16,-4 8 2-16,-5 5-24 15,0 0 19-15,0 15 3 16,-11 11-20-16,-2 5 42 0,4 2-20 16,3-2-1-1,6-1 10-15,0-5-19 0,2-8 9 16,20-3-70-16,15-9-226 15</inkml:trace>
  <inkml:trace contextRef="#ctx0" brushRef="#br0" timeOffset="35172.9283">24058 4126 779 0,'0'0'156'0,"0"0"-44"0,0 0-36 15,0 0 34-15,0 0-78 16,0 0-12-16,99-14-7 16,-44 4-13-16,-2 0 0 15,-3 3-14-15,-9 4-168 16,-19 3-68-16,-15 0-129 15</inkml:trace>
  <inkml:trace contextRef="#ctx0" brushRef="#br0" timeOffset="35385.1308">24256 4132 541 0,'0'0'290'0,"0"0"-81"15,0 0-71-15,0 0-33 16,0 0-65-16,0 0-25 15,-11 34 1-15,11-5-16 16,-2 5 8-16,-1 1-4 16,3 0 8-16,0-6-12 15,0-4 0-15,0-7-11 16,3-3-61-16,5-10-193 16,-3-5-134-16</inkml:trace>
  <inkml:trace contextRef="#ctx0" brushRef="#br0" timeOffset="36692.9667">24359 4335 360 0,'0'0'80'0,"0"0"-44"15,0 0 51-15,0 0 25 16,0 0-8-16,0 0 42 15,57-24-7-15,-57 24-65 16,-5 0 3-16,-11 5-72 16,-5 12 27-16,0 3 0 15,5 0-29-15,7-4 39 16,7 0-42-16,2-7 6 0,0-2-20 16,14-4 10-16,8-3 4 15,5-2 9-15,0-13 6 16,-3-4-30-16,-8-2-8 15,-7 1-11-15,-7 3 20 16,-2 3-38-16,0 3 19 16,-11 5-20-16,-2 3 18 15,0 3 19-15,2 0 16 16,3 0 0-16,1 5-4 16,6 7 22-16,1-2-18 15,0 3 19-15,0 1-17 16,11-4 20-16,6 0-16 15,4-5-1-15,1-2 4 16,1-3 1-16,4 0-8 0,-2-3 12 16,0-9-14-1,-4-2 0-15,-8 3-8 0,-3 1 8 16,-6 4-6-16,-4 3 17 16,0 2-7-16,0 1 53 15,-10 0-55-15,-3 1 4 16,0 13-4-16,3 2-2 15,2 2 10-15,3 1 4 16,5-5-14-16,0 0 0 16,2-3-6-16,13-7 1 15,6-4 5-15,1 0 0 16,1-7 5-16,4-10 14 0,-4-4-19 16,-2 0 5-1,-4-1 4-15,-4-1-12 0,1 1 3 16,-5 0 0-1,-2 0-1-15,-3-1 24 0,-2-1-23 16,-2-1 30-16,0 3-23 16,0 2 41-16,0 5-48 15,-2 4 0-15,1 4 14 16,-2 2-12-16,3 3-2 16,0 0 0-16,0 2 13 15,0 0-17-15,0 0 4 16,0 0 0-16,0 0-24 15,0 0 36-15,0 0-12 16,0 0 0-16,0 0 1 16,0 0-9-16,0 0 8 0,0 0 0 15,0 0-19-15,0 2 25 16,-2 7-6-16,1 4 0 16,-1 4-2-16,-3 3-4 15,5 0 6-15,-3 2 0 16,3-3 0-16,0 1 3 15,0-1-3-15,0-2 0 16,0 0 13-16,10-2-19 16,-1-2 6-16,3-2 0 15,1-3-16-15,1-4 25 16,0-4-9-16,2 0 0 16,4-1 23-16,0-12-26 0,1-2 3 15,-2-2 0 1,-5 0 9-16,-4 2-4 0,-3 3-5 15,-4 1 0-15,-1 4 21 16,-2 2-37-16,0 2 16 16,0 1 0-16,0 2-6 15,0 0 27-15,0 0-16 16,0 0-5-16,0 0-2 16,0 0-8-16,0 0 10 15,-3 0 0-15,-5 11-12 16,-3 3 16-16,2 0-4 15,0 3 0-15,5-1 12 16,2-3-22-16,2 3 10 0,0-3 0 16,0-2-17-16,0 0 18 15,5-3-1-15,1 2 0 16,1 0 14-16,-3-1-28 16,-1 1 14-16,-1 0-41 15,-2 1 16-15,0 0-68 16,0 1-1-16,-3 1-63 15,-8-2-113-15,2-8-235 16</inkml:trace>
  <inkml:trace contextRef="#ctx0" brushRef="#br0" timeOffset="36778.0676">24949 4454 443 0,'0'0'229'0,"0"0"-160"16,0 0 8-16,0 0-77 15,0 0-317-15</inkml:trace>
  <inkml:trace contextRef="#ctx0" brushRef="#br0" timeOffset="55111.7497">21936 1521 574 0,'0'0'133'0,"0"0"-82"16,0 0-46-16,0 0 59 15,0 0 0-15,0 0-23 16,0 0 5-16,0 0-40 16,0 0-5-16,0 0 4 15,0 0 14-15,0 0 7 16,0 0-5-16,0 0-12 0,0 0 22 15,0 0-23-15,0 0 1 16,4 13-9-16,1 10 4 16,3 10 12-16,-2 7-11 15,0 6 2-15,-1 7 24 16,-4 7-27-16,1 6-3 16,-2-1 3-16,1 3 20 15,1 1-22-15,-2 0-2 16,6 3 5-16,-5 1 14 15,-1 2-12-15,0 5-7 16,0 6 3-16,0 0 18 16,0 3-17-16,0-2-4 15,0-2 7-15,0 1 7 16,0 0-5-16,0 0-9 0,0 2 1 16,0 1 18-16,3-2-13 15,0 5-6-15,-1 3 5 16,-2 4 1-16,0 0 6 15,0-2-12-15,0-4 0 16,0-1 25-16,-2 1-28 16,-2-1 3-16,1-2 0 15,-3-2 0-15,3-3 3 16,0-4-3-16,1-3 0 16,2-1 18-16,0-5-19 15,0-9 1-15,0-5 0 16,0-12-6-16,0-12 8 15,0-11-2-15,0-11 0 0,0-4 11 16,0-8-31-16,0-2 16 16,0-27-69-16,0-19-45 15,0-23-240-15,0-17-447 16</inkml:trace>
  <inkml:trace contextRef="#ctx0" brushRef="#br0" timeOffset="61224.0352">15489 9498 575 0,'0'0'59'0,"0"0"-49"16,0 0 26-16,0 0-36 15,0 0 9-15,0 0 44 16,0 0 2-16,0 0 10 16,101 3-17-16,-44-1-32 15,10-2 26-15,6 0-42 16,2 0 0-16,5-7 0 16,-4 0 7-16,-7-3-7 15,-11 3 0-15,-15 0-110 16,-19 4 55-16,-19 3-44 15,-5 0-8-15,-24 5 65 0,-22 10 35 16,-18 6 7-16,-11 4 0 16,-16 4 18-16,-8 4-6 15,-5 3-11-15,3-1 17 16,7 0 65-16,15-5-9 16,21-6 7-16,23-5-5 15,18-6-61-15,17-4 11 16,19-1-8-16,31-7-11 15,28-1 42-15,29-7-31 16,29-17-18-16,25-5 0 16,6-12-194-16,9-10-332 15</inkml:trace>
  <inkml:trace contextRef="#ctx0" brushRef="#br0" timeOffset="67558.0335">7162 8537 441 0,'0'0'142'16,"0"0"-114"-16,0 0 5 15,0 0 29-15,0 0-13 16,0 0 26-16,0 0 13 16,-34 0-40-16,34 0 19 15,0 0-55-15,0 0-11 16,0 0 1-16,9 0 21 15,8 8-26-15,13 4 3 16,4 1 0-16,7-1-9 0,8-2 25 16,4-1-16-16,11-6 0 15,11-1 15-15,4-2-18 16,6 0 3-16,-2 0 0 16,-3-5-16-16,-3-3 17 15,-5 3-1-15,-8-2 0 16,-10 2 12-16,-14 1-24 15,-15 2 12-15,-10 0-60 16,-15-1 51-16,0 0-21 16,-18 3 26-16,-21 0-56 15,-17 0-6-15,-18 2 66 16,-15 13-37-16,-15 7 37 16,-10 1-15-16,-4 2 26 0,2 2-11 15,7-2 0-15,14-2 8 16,15-4 16-16,15-4 5 15,20-3-13-15,14-4 31 16,15-4-34-16,11-1 19 16,5 0-24-16,3-2 9 15,26 1-10-15,17-2 12 16,19 0-1-16,16-9-2 16,19-10 2-16,12-5-18 15,17-3 0-15,6-3-67 16,3 2-43-16,-6-4-99 15,-13 0-394-15</inkml:trace>
  <inkml:trace contextRef="#ctx0" brushRef="#br0" timeOffset="72345.0998">21157 2321 318 0,'0'0'52'0,"0"0"-12"0,0 0-17 16,0 0-16-16,0 0 59 16,0 0-28-16,0 0 27 15,-27-36-18-15,27 36-45 16,0 0 28-16,0 0 23 15,-3 0-27-15,-3 0 2 16,-7 0-5-16,-10 12-19 16,-7 7 21-16,-5-1-21 15,-4 8 41-15,-7 0-40 16,-8 7 5-16,-12 1-9 16,-7 2-1-16,-9 1 0 15,-1-4 8-15,-1-2 12 16,-4 2-27-16,-3 1 7 15,-3 1 0-15,-3 2-5 0,6 0 14 16,6-1-9-16,3 0 0 16,6-1 8-16,3-1-11 15,4 0 3-15,1-3 0 16,2 0-5-16,2-3 14 16,0 0-9-16,1-3 23 15,-1 1-10-15,1 1 8 16,1-2-21-16,-4 1 6 15,-5 2 4-15,-1-3-10 16,5 2 0-16,0-1-1 16,6 1 16-16,4 0-15 15,-2 2 0-15,3-3 0 16,1 1 0-16,3-3 14 16,4-2-14-16,3 0 15 15,6-6 5-15,8 0-8 0,4-3-12 16,6-5 2-16,8 0-1 15,4-4-1-15,6-3-11 16,3-1-71-16,0 0-97 16,10-8-40-16,7-11-384 15</inkml:trace>
  <inkml:trace contextRef="#ctx0" brushRef="#br0" timeOffset="72510.7355">18335 3471 857 0,'0'0'48'0,"0"0"-43"0,-91 27 7 16,64-13-12-16,-2-1 0 15,9-1-11-15,12-4 15 16,8-3-8-16,20 0-77 16,20-5-132-16</inkml:trace>
  <inkml:trace contextRef="#ctx0" brushRef="#br0" timeOffset="74040.9078">23283 2838 249 0,'0'0'75'0,"0"0"-62"0,0 0-5 16,0 0 11-16,0 0 23 16,0 0-18-16,43 31 37 15,-30-23 10-15,8 0-39 16,6 1 22-16,6-3-49 16,6 2 28-16,3-2-30 15,7 1 19-15,1-2-6 16,3 0-16-16,2-2 4 15,0 4-1-15,4-2-3 16,4 0 0-16,5 2-5 16,3-3 18-16,2-3-13 15,0 3 0-15,2-3 6 16,-1-1-22-16,1 0 21 0,-2 0-5 16,0 0 0-1,-8 2 12-15,-3 3-15 0,-3 0 3 16,-8 3 0-16,-1 2-4 15,-3 1 7-15,-2 0-3 16,-2 0 0-16,0 1 10 16,2 2-10-16,-2-1 0 15,3-2 0-15,1 1-9 16,0-5 12-16,-1 0-3 16,-1-4 0-16,-4 4 5 15,-4-3-5-15,-3 0 0 16,-4 3 1-16,-4-1-11 15,-6 4 10-15,-1 1 0 0,-3-4 0 16,-4 2 9-16,-1-2-11 16,-3-1 2-16,-3-2 0 15,-1-1-5-15,-2-3 31 16,-2 0-26-16,0 0 51 16,0 0-48-16,0 0 38 15,0 0-41-15,-6-3-124 16,-13-7-168-16</inkml:trace>
  <inkml:trace contextRef="#ctx0" brushRef="#br0" timeOffset="90908.2541">15654 10952 378 0,'0'0'56'0,"0"0"151"0,0 0-186 16,0 0 46-16,0 0-5 16,0 0 1-16,0 0 11 15,0 0-65-15,-16-32 24 16,9 32-33-16,-4 5 23 15,-4 13-30-15,-4 7 7 16,-2 6 0-16,1 2 0 16,1-1 11-16,0-3-11 15,5-5 0-15,4-6 19 16,1-5-16-16,6-5-3 16,1-4 0-16,2-4-10 15,0 0 38-15,0 0-20 16,0-9 75-16,0-15-82 0,11-3 13 15,7-5-14 1,-1 1 0-16,-1 3-9 0,3 4 10 16,-5 4-1-16,0 7 0 15,-2 3 3-15,-3 4-22 16,2 5 18-16,-2 1 1 16,1 0-7-16,2 0 14 15,-2 12-7-15,0 6 0 16,1 6 14-16,-2 1-19 15,0 0 5-15,0 0 0 16,-3-1 1-16,1-2 9 16,0-3-10-16,1-4 0 15,-3-3 13-15,2-4-21 16,-2-4 8-16,-4-4-16 0,1 0 15 16,-2-3-142-16,0-14-29 15,0-6-147-15,0-4-129 16</inkml:trace>
  <inkml:trace contextRef="#ctx0" brushRef="#br0" timeOffset="90987.5351">15654 10952 460 0</inkml:trace>
  <inkml:trace contextRef="#ctx0" brushRef="#br0" timeOffset="91141.3799">15654 10952 460 0,'26'26'110'0,"-29"-29"22"0,1 3-53 0,2 0 11 0,0 0 0 16,0 0-80-16,-1 14 16 15,-1 5 79-15,2 2-95 0,0 3 45 16,0-1-36-1,0 1-15-15,0-1 20 0,0 1-13 16,3 1-11-16,3-4 0 16,0-3 16-16,-2-3-24 15,2-2 8-15,-3-4 0 16,2-4-13-16,1-3-55 16,3-2-97-16,-2 0-83 15</inkml:trace>
  <inkml:trace contextRef="#ctx0" brushRef="#br0" timeOffset="94241.0634">11997 10162 524 0,'0'0'127'0,"0"0"-83"15,0 0 9-15,0 0 77 16,0 0-41-16,0 0 9 16,0 0-6-16,0-42-65 15,0 37 35-15,0 5-37 16,0 0-10-16,0 0-1 16,-2 0-14-16,-1 8 0 15,-2 11 0-15,3 1 19 0,1 3-22 16,1-5 3-16,0-3 0 15,0-6-16-15,6-3 18 16,1-4-2-16,2-2 0 16,2 0 9-16,2-6-8 15,-3-8-1-15,1-2 0 16,-4-1 3-16,-5 1 18 16,-2 4-21-16,0 1 0 15,0 3-3-15,-13 0-8 16,2 4 11-16,-1 4 0 15,-1 0-13-15,2 0 19 16,-2 0-6-16,5 12 0 0,1 0 17 16,4 2-44-1,3 1 6-15,0 2-172 0,1-8-86 16</inkml:trace>
  <inkml:trace contextRef="#ctx0" brushRef="#br0" timeOffset="95874.5231">15483 9902 492 0,'0'0'201'0,"0"0"-125"16,0 0 43-16,0 0 7 16,0 0-82-16,0 0 50 15,-88-36-44-15,67 36-44 16,-1 12 20-16,-2 10-13 16,6 8-13-16,3 2 14 15,9 0 11-15,6-5-29 16,0-5 4-16,5-3 0 15,11-7-13-15,8-9 19 16,-2-3-6-16,4 0 0 16,-3-8 21-16,0-11-26 15,-5-5 5-15,-7-2 0 16,-7 3-17-16,-4-1-3 16,0 5 14-16,-7 4 1 0,-9 4 9 15,-2 6-11-15,2 5 7 16,-3 0 0-16,-1 5-14 15,-1 11 18-15,5 1-4 16,5-2 0-16,8-1 0 16,3-1-9-16,0-2-73 15,20-5-62-15,4-5 23 16,8-1-128-16,2 0-119 16</inkml:trace>
  <inkml:trace contextRef="#ctx0" brushRef="#br0" timeOffset="95947.12">15483 9902 97 0</inkml:trace>
  <inkml:trace contextRef="#ctx0" brushRef="#br0" timeOffset="96091.0653">15483 9902 97 0,'51'70'600'0,"-51"-70"-392"0,0 0-70 0,0 0-96 0,3 0 15 0,5 0-57 0,6 0 0 15,4 3 10-15,0 7 1 16,1 2-11-16,-2 2 0 16,0-2 20-16,-1-1-48 15,-2-2 28-15,-2-4-74 16,2-3 9-16,-2-2-80 15,2 0 70-15,-2 0 1 16,5-12-136-16,-4-2 50 16,2-3-29-16</inkml:trace>
  <inkml:trace contextRef="#ctx0" brushRef="#br0" timeOffset="96291.7746">15814 9958 238 0,'0'0'228'0,"0"0"-100"0,0 0-44 15,0 0 36-15,0 0 30 16,0 0-77-16,-15 63-11 15,15-58 1-15,8 0-39 16,11-5 53-16,5 0-58 16,5 0-17-16,3 0 5 15,-2 0 8-15,1 0-15 16,-1 0 0-16,-4 7 12 16,-1 6-28-16,-1 1-70 15,-4-2-98-15,-4-2-71 16,-3-2-346-16</inkml:trace>
  <inkml:trace contextRef="#ctx0" brushRef="#br0" timeOffset="97748.5428">15792 9964 219 0,'0'0'249'0,"0"0"-75"16,0 0-64-16,0 0 74 16,0 0-18-16,0 0-85 15,-14-52 10-15,14 47-85 16,0 1 32-16,2 1-28 16,8 1 11-16,1 2-17 15,0 0-4-15,1 0 0 16,-1 0-13-16,-4 0 27 15,1 10-14-15,-5 1 0 16,-3 4 9-16,0 2-17 16,-5 1 8-16,-11 2 0 0,1-2-6 15,-1-4 19 1,6-2-13-16,3-5 0 16,6-4 11-16,1-1-22 0,0 1 11 15,0 0 0-15,4 0-9 16,13 0 29-16,5 0-17 15,5-1-3-15,2 1 22 16,2 0-20-16,1-2-2 16,-1 4 0-16,-4-2-7 15,-2 4 3-15,-3-1-30 16,-6 3-131-16,-7-1-268 16</inkml:trace>
  <inkml:trace contextRef="#ctx0" brushRef="#br0" timeOffset="98873.2665">11636 9990 159 0,'0'0'613'0,"0"0"-429"15,0 0-41-15,0 0-31 16,0 0-53-16,0 0-42 16,-86 10 19-16,65 10-13 15,4 3-12-15,2 3 11 16,6 3-22-16,5-2 5 15,4-5-13-15,0-4 21 16,10-4-13-16,11-7 2 0,3-7 10 16,0 0-5-1,3-7-7-15,-3-13 0 0,-2-7 0 16,-7 1 19-16,-3-4-19 16,-9 4 0-16,-3 2 12 15,0 4-23-15,-15 4 11 16,-3 7 0-16,0 5-14 15,3 4 22-15,-3 0-8 16,5 6 0-16,-2 8-47 16,7 5 8-16,7 1-115 15,1 0-81-15,0-5-40 16,5 0-207-16</inkml:trace>
  <inkml:trace contextRef="#ctx0" brushRef="#br0" timeOffset="99226.3065">11565 10122 702 0,'0'0'168'0,"0"0"-11"0,0 0-53 16,0 0-65-16,20-82 19 16,1 66-55-16,-2 6-3 15,4 7 0-15,-1 3 1 16,-1 0-1-16,-6 13 0 16,-6 8 4-16,-3 6 0 15,-6 2 8-15,0-1 1 16,0-5 22-16,0-4-26 15,0-7 0-15,9-5-9 0,3-7 18 16,6 0-34 0,4-11 16-16,-1-11-70 0,2-3-69 15,0-1-129-15,-6 2 48 16,-2 7 34-16,-6 8 186 16,-6 4 22-16,-3 5 190 15,0 0-52-15,0 0 2 16,1 13-26-16,1 4-31 15,6 3-50-15,3 2-48 16,1 1 13-16,7 0-20 16,7 3-1-16,6-3-95 15,9-2-146-15</inkml:trace>
  <inkml:trace contextRef="#ctx0" brushRef="#br0" timeOffset="100371.2505">19225 10732 888 0,'0'0'182'0,"0"0"-132"0,0 0-24 15,0 0 37-15,0 0-56 16,0 0 23-16,-53 39-4 16,37-10-11-16,2 4 18 15,2 1-27-15,2 1-6 16,2-4 14-16,3-6-8 16,3-5-6-16,1-6 0 15,0-11 20-15,1-3-22 16,0 0 8-16,0-6-6 15,0-18 34-15,0-8-18 16,0-4-16-16,0 0 0 0,0-1 16 16,2 3-18-1,8 6 2-15,3 6-5 0,2 6-20 16,6 7 27-16,3 5-2 16,2 4 0-16,3 0 14 15,1 4-27-15,0 16 13 16,-3 5 0-16,-3 3-12 15,-4 3 20-15,-6 0-8 16,-6-1 0-16,-1-2 4 16,-4-6-28-16,-3-4 13 15,3-5-62-15,-3-7-36 16,0-6-189-16,-3 0-151 16</inkml:trace>
  <inkml:trace contextRef="#ctx0" brushRef="#br0" timeOffset="100553.8288">19280 10850 819 0,'0'0'124'0,"0"0"-122"15,0 0 121-15,0 0-49 16,0 0 1-16,-22 86-22 16,22-62-48-16,0 0 18 15,0-3-23-15,0-3-4 16,3-4-11-16,6-8-141 15,4-6-148-15</inkml:trace>
  <inkml:trace contextRef="#ctx0" brushRef="#br0" timeOffset="101198.4801">19156 9622 719 0,'0'0'86'0,"0"0"-1"16,0 0-17-16,-98 57 45 0,69-29-31 16,3 3-48-16,10 3 20 15,6 2-25-15,8 0-13 16,2-4-1-16,6-5-15 16,13-8 0-16,5-7-9 15,3-7 15-15,0-5-6 16,-1-5 0-16,-2-15 7 15,-7-5 10-15,-4-3-17 16,-9-3 0-16,-4 1-7 16,0 2 13-16,-10 5-6 15,-5 7 0-15,1 7 13 16,-2 9-27-16,2 0 14 16,0 7 0-16,2 12-7 15,2 3 15-15,4 0-16 16,4 1-14-16,2-4-75 15,0 0 21-15,0-6-129 16,11-5 10-16,2-6-122 0</inkml:trace>
  <inkml:trace contextRef="#ctx0" brushRef="#br0" timeOffset="101373.0889">19094 9861 604 0,'0'0'223'15,"0"0"-31"-15,0 0-89 16,0 0-45-16,0 0-1 15,0 0-57-15,57-10 0 0,-33 17 0 16,4 6 24 0,-1-1-24-16,-1 2 0 0,-2-1-72 15,-4-1-55-15,-4-6-188 16,-2-2-362-16</inkml:trace>
  <inkml:trace contextRef="#ctx0" brushRef="#br0" timeOffset="101757.8842">19464 9924 732 0,'0'0'234'16,"0"0"-176"-16,0 0 21 15,0 0-12-15,0 0-57 0,0 0 24 16,88-18-34-16,-83 23 0 15,-5 6-6-15,0 6 26 16,-1 0-20 0,-12 0 17-16,1 0-11 0,4-3 21 15,7-4-27-15,1 0 0 16,1-3-3-16,19-2 18 16,8-1-15-16,2 1 0 15,-4 0 12-15,-3 2-17 16,-9 4 5-16,-11 2 0 15,-3 5 8-15,0 3-4 16,-18 3 42-16,-8 1-9 16,-2 2-33-16,-2-1 24 15,4 3-28-15,-1-2 0 0,6 3-3 16,-3-2-96-16,0 0-369 16</inkml:trace>
  <inkml:trace contextRef="#ctx0" brushRef="#br0" timeOffset="131503.1007">21481 3802 421 0,'0'0'77'0,"0"0"-53"15,0 0 99-15,0 0-76 16,0 0 70-16,0 0-44 16,0 0-33-16,0 0 22 15,-41 12-45-15,27-5-16 0,-3 4 30 16,-4 3-23-16,0-1 11 16,5 0-12-16,1 0 10 15,3-2 2-15,4-1-19 16,4-3 0-16,4 0-14 15,0-1 21-15,0 1-7 16,2-3 0-16,14-2 16 16,5-2-7-16,5 0-9 15,4 0-64-15,-3 0-54 16,-7-8-150-16,-7 1-132 16</inkml:trace>
  <inkml:trace contextRef="#ctx0" brushRef="#br0" timeOffset="131637.8759">21481 3802 445 0</inkml:trace>
  <inkml:trace contextRef="#ctx0" brushRef="#br0" timeOffset="132195.2441">21481 3802 445 0,'-100'56'21'0,"100"-51"-19"0,0-1 25 0,0 2-4 15,0 1 34-15,3 0 6 16,4 2-58-16,-2-2 51 16,-2-1-43-16,1 1 0 0,-1-3 46 15,3-3-50 1,3 1 54-16,4-2-9 0,2 0-52 16,3 0 58-16,2 0-51 15,3-2-8-15,4-1 26 16,3 2-6-16,6 1 24 15,3-1-35-15,8-1 10 16,5 0-8-16,8-4-12 16,4 3 0-16,3-1-6 15,2 0 30-15,-2 1-24 16,0 0 0-16,-5 3 4 16,-3 0-8-16,-5 0 4 15,-3 0 0-15,-5 0-3 16,-5 0 7-16,-1 0-4 15,1 0 0-15,2 0 12 16,-1 0-20-16,1 0 8 0,-2 3 0 16,-1 0-7-16,-8-2 20 15,0 0-13-15,-1-1 0 16,-2 0 10-16,-1 0-26 16,-2 0 16-16,-4 0 0 15,-3 0-5-15,-4 0 15 16,1 0-10-16,-2-1 0 15,2-3 9-15,1-1-18 16,1 1 9-16,-2 1 0 16,0-2-3-16,-5 2 12 15,-1 0-9-15,-2 3 0 16,-2-2 4-16,-3 1-15 16,-2 1 11-16,1-3 0 0,-2 0-7 15,0 2 23-15,0-3-16 16,0-1 0-16,-2-2-50 15,-8-1-60-15,-1-2-87 16,0-1-193-16</inkml:trace>
  <inkml:trace contextRef="#ctx0" brushRef="#br0" timeOffset="132554.8507">22930 3766 370 0,'0'0'303'0,"0"0"-207"16,0 0 43-16,0 0-70 16,0 0 14-16,0 0-77 15,-3 5 11-15,18-2-19 16,5 3 3-16,-1 2-1 16,-1 2 0-16,1 0 6 15,-5 2-6-15,1 2 0 16,-8-2 5-16,-4 5-18 15,-3-2 20-15,0-1-7 16,-1 7 43-16,-16-1-38 16,-2 0 51-16,-5 3-35 15,-4-1-12-15,-1-3 52 16,-2-1-58-16,4-1 4 0,0-2-2 16,8-3 23-1,1 0-32-15,4-4 4 0,6-2-26 16,6-2 25-16,2-4-245 15,0 0-249-15</inkml:trace>
  <inkml:trace contextRef="#ctx0" brushRef="#br0" timeOffset="145080.6373">24334 5092 339 0,'0'0'95'0,"0"0"-23"15,0 0-19-15,0 0 43 16,0 0-6-16,0 0-54 15,0 0 91-15,-34 0-64 16,34 0-15-16,0 0 6 16,0 0-53-16,0 0 25 15,0 0-26-15,1 0 26 16,17 3-5-16,6 4-8 0,7 0-13 16,9-1 23-16,2-2-6 15,4 2-14 1,2-3 3-16,1 0 17 0,1 0-21 15,0-2-2-15,-2 0 0 16,-3-1-8-16,-6 2 11 16,-4-2-3-16,-6 0 0 15,-8 0 15-15,-5 0-23 16,-7 0 8-16,-3-2 0 16,-1 0-3-16,-3-3 12 15,0 1-9-15,-2 0 0 16,0-2 14-16,0 2-39 15,0-3-18-15,-6 5-67 16,-3-2-7-16,-4 1-43 0,-1 0 38 16,-2-2 11-16,-1 2 62 15,-1-2 38-15,-1 1 22 16,1-1-10-16,5-1 52 16,1 2 48-16,6 0 5 15,3 1 19-15,3 0-45 16,0-1 22-16,3 0-80 15,16 1-19-15,5 0-6 16,1 3 22-16,3 0-19 16,-2 0 0-16,-2 10 7 15,-3 4-4-15,-8 4-3 16,-2 3 0-16,-7 6 2 16,-4 1 15-16,0 3 6 15,-12 0-5-15,-12 2-1 16,-6-2 3-16,-5-1-20 0,-2-4 0 15,-1-1 0-15,-6-3-61 16,-4-3-112-16,-7-10-253 16</inkml:trace>
  <inkml:trace contextRef="#ctx0" brushRef="#br0" timeOffset="146430.3655">19701 4319 219 0,'0'0'134'0,"0"0"-51"15,0 0-10-15,0 0 61 16,0 0 20-16,0 0-39 16,-1 0 14-16,-12 0-95 15,-1 0-19-15,-9 0 42 16,-2-1-33-16,-5 1-10 16,-4-2-1-16,-4 2 13 15,-3 0-13-15,-3-3-6 16,-2 1 4-16,0-1 12 15,1 0-6-15,8 0-16 16,4 0 29-16,6 0-15 0,11 0-6 16,3 1-9-16,10 0 6 15,3 2-13-15,0-1 7 16,0-1 0-16,0 2-7 16,0 0-3-16,0-1 6 15,0 1-59-15,0-1-51 16,10-1 15-16,5-1-93 15,-3-4-116-15</inkml:trace>
  <inkml:trace contextRef="#ctx0" brushRef="#br0" timeOffset="146798.7958">19291 4149 631 0,'0'0'146'16,"0"0"-76"-16,0 0-31 16,0 0-1-16,0 0 63 15,0 0-92-15,-24 9 17 16,2 6 20-16,-1 3-45 16,-5 1 41-16,-1 3-37 15,-2 1-4-15,2-3 40 16,5 4-40-16,1-4 9 15,10 0-1-15,3-2 13 0,5-1-24 16,5 0 2-16,0-1 0 16,0-2-5-16,12-1 5 15,4-2 0-15,7-3 1 16,5 0 13-16,6-5-14 16,7-1 0-16,8-2 5 15,1 0-22-15,0 0-28 16,-9 0-215-16,-12 0-583 15</inkml:trace>
  <inkml:trace contextRef="#ctx0" brushRef="#br0" timeOffset="152824.5963">18593 16765 468 0,'0'0'60'0,"0"0"-44"0,0 0-8 15,0 0 22-15,0 0 20 16,0 0 35-16,0 0-31 15,0 0-14-15,89 54-3 16,-62-51-35-16,3-3 32 16,4 0 43-16,5 0-68 15,3-3 2-15,3-8-1 16,-2-3-8-16,0 1 0 16,-6 0 6-16,-4 3-8 15,-4 1 0-15,-9 3 11 16,-3 1-13-16,-7 3 2 15,-4 2 0-15,-4 0-6 16,-2 0 13-16,0 0-7 16,0 0 41-16,0 0-29 0,-2 0 4 15,-14 0-10-15,-2 4-5 16,-6 3 7-16,-1-1 7 16,-3 3-10-16,-2-3 9 15,-3 0-8-15,-6 3 11 16,3-1-10-16,-5-1-5 15,0-2 7-15,5-2-1 16,3-1-8-16,5-2 0 16,4 0 14-16,5 0-13 15,1-5-1-15,0-7 4 16,1 0-13-16,3-1 15 16,3 4-6-16,4 0 0 0,3 4 7 15,2 2-10-15,2 1 3 16,0 2 0-16,0 0-8 15,0 0 8-15,0 0-3 16,0 0 2-16,0 0-23 16,6 0 17-16,0 5 6 15,3 3 1-15,0 1-7 16,4-1 24-16,1-2-17 16,2-1 6-16,2-2 4 15,4-2-2-15,5-1-8 16,4 0 1-16,5 0-7 15,9 0 1-15,0-1-106 16,-2-7-210-16</inkml:trace>
  <inkml:trace contextRef="#ctx0" brushRef="#br0" timeOffset="181134.696">12951 10826 357 0,'0'0'18'0,"0"0"21"15,0 0-39-15,0 0 0 0,0 0 35 16,0 0-15 0,0 0 25-16,-7-27-43 0,7 27 21 15,9 0-30 1,4 6 7-16,1 5-8 0,1-1-163 16</inkml:trace>
  <inkml:trace contextRef="#ctx0" brushRef="#br0" timeOffset="181456.3857">14381 10816 251 0,'0'0'0'0,"0"0"-81"16</inkml:trace>
  <inkml:trace contextRef="#ctx0" brushRef="#br0" timeOffset="182302.8008">17327 10773 163 0,'0'0'146'0,"0"0"-144"0,0 0 64 15,0 0-36-15,0 0-20 16,0 0-8 0,-5 0-2-16,5 0 0 0,2 0-2 15,9 3 12-15,1 4-20 16,-1 0-49-16,2-3-281 15</inkml:trace>
  <inkml:trace contextRef="#ctx0" brushRef="#br0" timeOffset="182681.3508">18931 10740 302 0,'0'0'41'0,"0"0"-41"15,0 0-4-15,0 0-86 16,0 0 77-16,0 0-23 15,24 21-35-15</inkml:trace>
  <inkml:trace contextRef="#ctx0" brushRef="#br0" timeOffset="183128.7074">20307 10686 512 0,'0'0'20'0,"0"0"-20"16,0 0-4-16,0 0-10 16,0 0-5-16,0 0-6 15,21 8 25-15,-14-3-12 16,3-1 0-16,1 1-15 0,2-2-200 16</inkml:trace>
  <inkml:trace contextRef="#ctx0" brushRef="#br0" timeOffset="183850.914">21673 10882 467 0,'0'0'53'15,"0"0"-7"-15,0 0-18 16,0 0-12-16,0 0 5 15,0 0 3-15,-33-46-10 16,32 46 57-16,1-2-59 16,0 2 7-16,0 0 19 15,0 0-23-15,0 0 6 16,0 0-21-16,0 0 0 16,0 0 2-16,0 0-2 0,0 0 0 15,0 0-4 1,0 0 23-16,0 0-22 0,0 0 3 15,0 0 0-15,0 0-8 16,0 0 8-16,0 0 0 16,0 0 0-16,0 0 13 15,0 0-13-15,0 0 0 16,0 0 4-16,0 0-16 16,0 0 17-16,0 0-5 15,0 0 0-15,0 0 11 16,0 0-17-16,0 0 6 15,0 0 0-15,0-1-5 16,0-2 14-16,0 0-9 0,0 0 0 16,0 1 13-16,0 2-18 15,0-3 5-15,0 3 0 16,0 0-10-16,0 0 10 16,0 0 0-16,0 0 0 15,0 0 14-15,0 0-26 16,0 0 12-16,0 0 0 15,0 0-15-15,0 0-2 16,0 0-42-16,0 0 1 16,0 0-89-16,0 0-1 15,-2 0-116-15</inkml:trace>
  <inkml:trace contextRef="#ctx0" brushRef="#br0" timeOffset="186474.3603">15126 10147 281 0,'0'0'43'16,"0"0"21"-16,0 0-29 15,0 0 18-15,0 0-18 16,0 0 2-16,0 0 26 16,-6-4-63-16,6 4 7 15,0 0-7-15,-1 0 21 16,1 3-21-16,-6 8 27 16,2 3-18-16,-2 1 35 15,-1 6-33-15,3 5 8 16,-2 4 15-16,5 8-30 15,1 5 33-15,0 6-25 16,0 0-11-16,0-2 24 16,0-4-6-16,4-5-19 0,2-2 9 15,2-4 7 1,-2-3-7-16,1-2-9 0,-1-3 0 16,-5-4-4-16,1-2 13 15,-2-6-9-15,0-2 0 16,0-5 15-16,0-2-15 15,0-1 0-15,0-2 1 16,-2 0-12-16,-8-12-26 16,0-10-73-16,-1-8-39 15,-4-5-228-15</inkml:trace>
  <inkml:trace contextRef="#ctx0" brushRef="#br0" timeOffset="187607.3377">15090 10162 206 0,'0'0'88'15,"0"0"-63"-15,0 0 19 16,0 0-7-16,0 0 23 0,0 0 9 16,51-22-23-1,-37 21 18-15,-2 1-45 0,1 0-17 16,5 0 15-16,1 0-12 16,1 0 5-16,8 0 2 15,2 0 9-15,3 0-21 16,2 0 0-16,0 0 8 15,-2 0-17-15,5 0 23 16,0 0-14-16,0 0 0 16,-2 0 4-16,-1 0-10 15,-4 0 6-15,-4 0 0 16,-2 0 3-16,-3 4-3 0,2-1 0 16,0 0-6-1,2-1 20-15,-3-1-12 0,0-1-2 16,1 0 0-16,-2 0-7 15,0 0 7-15,-5 0 0 16,-1 0 0-16,-5 0 3 16,-2 2-3-16,1 0 0 15,-4-1 3-15,-1 1-19 16,1-1 16-16,-2 1 0 16,-2 0-1-16,-1 0 10 15,1 0-17-15,2-1 8 16,-3 3 0-16,-1-1-15 15,2 2 14-15,-2 2 1 16,0 1-1-16,0 2 18 16,0 3-18-16,0 3 1 0,0 2 0 15,0 1-1 1,0 6 10-16,1 4-9 0,2 3 0 16,0 4 17-16,0-2-16 15,2 2-1-15,-2-5 0 16,0 2-4-16,3 0 12 15,-2-2-8-15,1-4 0 16,-1 2 10-16,1-3-10 16,-2-1 0-16,-3-1 4 15,3-3-16-15,-3-3 20 16,0-2-8-16,0-4 0 16,0 0 10-16,0-4-13 0,0-4 3 15,0-2 0-15,0-1-3 16,0-1 13-16,0 0-10 15,0 0 43-15,0 0-19 16,0 0 17-16,-6 0-41 16,-3 0 0-16,-4 0 4 15,-2-1-2-15,-2 1-2 16,-3 0 0-16,-3 0 8 16,-6 0-8-16,-3 0 0 15,-7 3 3-15,-9 5-20 16,-7-2 22-16,-5 3-5 15,1-2 0-15,-1-3 11 16,8-1-14-16,2-1 3 16,9 0 0-16,3-2 2 15,8 0 8-15,5 0-10 0,6 0 0 16,5 0 15-16,2 0-16 16,5 0 1-16,2 0 0 15,2 0-12-15,2 0 25 16,1 0-13-16,0 0 0 15,0 0-13-15,0 0 4 16,0 0-28-16,-2 0-56 16,-3 0 4-16,-4 1-44 15,-2 3-69-15,-2-4-106 16</inkml:trace>
  <inkml:trace contextRef="#ctx0" brushRef="#br0" timeOffset="197250.9759">15137 10285 237 0,'0'0'13'0,"0"0"57"16,0 0-35-16,0 0 27 16,0 0 1-16,0 0-42 15,0 0 27-15,0-41-20 16,0 38-20-16,0 1 31 0,0-1-15 16,0 2-16-16,0-1 33 15,0 2-38-15,0 0 24 16,0 0-27-16,0 0 7 15,0 0-15-15,0 4 8 16,0 10 0-16,1 3-3 16,-1 0 19-16,1 0-16 15,-1 3 0-15,0 1 15 16,0-1-19-16,0 3 4 16,0-3 0-16,0 4 5 15,-1 2 20-15,-3-2-22 16,-1 1-3-16,1 1 18 15,1-2-13-15,1 1-2 16,2-3-3-16,-1 4 3 16,1-2 1-16,0 0-4 0,0 1 0 15,0-5 19 1,0 2-26-16,0-3 7 0,0-2 0 16,0-3-7-16,0-2 19 15,0 0-12-15,0-3 0 16,0-2 6-16,0-1-11 15,0 1 5-15,0-3 0 16,0-1-9-16,0 2 19 16,0-2-10-16,0-1 0 15,1-1 8-15,-1-1-8 16,0 0 0-16,2 0 0 16,4 0 12-16,1 0 1 0,10 0-13 15,0-3 0-15,4-2 14 16,5 2-18-16,-4 0 4 15,5 0 0-15,-3 2-13 16,0-1 26-16,0 2-13 16,-3-1 0-16,0-3 2 15,-1 4-9-15,-3-3 7 16,1 3 0-16,-3-2-10 16,1 1 27-16,-5 0-17 15,0-2 0-15,0 1 6 16,-4-1-19-16,3 1 13 15,-4 2 0-15,2 0-3 16,0 0 11-16,-4-3-9 0,2 3 1 16,-2 0-50-1,-1 0 33-15,0 0-53 0,1 0-25 16,0 0-75 0,-4 0-288-16</inkml:trace>
  <inkml:trace contextRef="#ctx0" brushRef="#br0" timeOffset="202867.5374">9981 10553 429 0,'0'0'0'16,"0"0"-22"-16,0 0 15 0,0 0-27 16,0 0 15-16,94-4-41 15,-59 0 1-15,5 1-80 16</inkml:trace>
  <inkml:trace contextRef="#ctx0" brushRef="#br0" timeOffset="204878.7776">10965 10151 330 0,'0'0'102'0,"0"0"-84"16,0 0 40-16,0 0 0 16,0 0-1-16,0 0 30 15,-15-26-25-15,12 26-29 16,-3 0-22-16,-2 2 8 16,-3 17-12-16,-1 4-7 15,-3 7 1-15,1 4-13 16,4 4 25-16,1 7-13 15,5 5 4-15,4 2 13 16,0 2-20-16,4-4 3 16,17-2 0-16,4-1-1 15,8-2 5-15,6 1-8 16,7 2-44-16,1-4-96 16,6-5-86-16</inkml:trace>
  <inkml:trace contextRef="#ctx0" brushRef="#br0" timeOffset="205613.5904">13077 10188 73 0,'0'0'446'0,"0"0"-327"15,0 0-73-15,0 0-7 0,0 0 16 16,0 0-44-16,15-14 12 16,6 26 26-16,3 5-46 15,1 6 49-15,-1 4-49 16,-5 7 3-16,-2 7 53 16,-7 3-38-16,-4 7 18 15,-6 2-25-15,0-3-3 16,-3 2 11-16,-13-4-22 15,-8 0 4-15,-3-4-2 16,-1-2 14-16,-1-6-16 16,7-5 3-16,1-7-2 15,3-4-2-15,6-6-152 16,-1-11-129-16</inkml:trace>
  <inkml:trace contextRef="#ctx0" brushRef="#br0" timeOffset="210484.5564">16954 10631 176 0,'0'0'73'16,"0"0"1"-16,0 0-54 15,0 0 25-15,0 0-7 16,0 0 15-16,20-24-11 15,-15 23-37-15,-1 1 15 16,5 0-20-16,5 0 8 16,2 0-34-16,8 0-20 15,6 5-71-15,4-1-234 16</inkml:trace>
  <inkml:trace contextRef="#ctx0" brushRef="#br0" timeOffset="210796.8288">18847 10714 80 0,'0'0'0'15</inkml:trace>
  <inkml:trace contextRef="#ctx0" brushRef="#br0" timeOffset="212177.0626">18211 10144 266 0,'0'0'47'0,"0"0"40"16,0 0-44-16,0 0-20 0,0 0 55 15,0 0-46-15,-76-9-6 16,52 26 23-16,-3 5-45 15,-3 5 50-15,4 5-18 16,4 5-17-16,8 4 34 16,12 3-51-16,2 1 8 15,15-1 0-15,13 2 7 16,10 0-16-16,7 3-1 16,8 5 7-16,10 3-16 15,9 1 9-15,6-2-78 16,7-8-46-16,-3-9-132 15</inkml:trace>
  <inkml:trace contextRef="#ctx0" brushRef="#br0" timeOffset="212925.0873">20254 10216 369 0,'0'0'59'0,"0"0"-19"16,0 0 8-16,0 0-37 0,0 0 8 15,0 0 45-15,32 20-23 16,-13 7-28-16,2 7 39 15,0 7-46-15,-5 2 22 16,1 4 0-16,-7 1-19 16,-5 0 17-16,-4 3-20 15,-1 0-5-15,-1 2 10 16,-17-2-5-16,-9-3-6 16,-6-4 1-16,-13-3-1 15,-9-3-3-15,-1-4-83 16,1-5 23-16,5-7-64 15,9-7-309-15</inkml:trace>
  <inkml:trace contextRef="#ctx0" brushRef="#br0" timeOffset="236609.6405">22789 10311 793 0,'0'0'175'0,"0"0"-98"15,0 0 24-15,0 0-47 16,0 0 13-16,-12-72 1 16,28 60-64-16,8 3 16 15,4 1-9-15,2 4 0 16,0 4-1-16,-3 0-10 0,-3 6 0 16,-11 13-1-16,-5 4 12 15,-8 8-18-15,-3 2 7 16,-24 4 0-16,-6-1 17 15,-6-2-17-15,0-6 0 16,5-5 0-16,7-6 9 16,11-7-17-16,6-6 8 15,8-3 0-15,2-1 4 16,0 0-4-16,0 0 0 16,12 0-4-16,10 0 14 15,3 7-17-15,5 9 7 16,-1 4 0-16,-1 1-1 15,-2 0 1-15,2-2 0 16,0-3-2-16,4-6 10 16,1-5-23-16,8-5-31 0,2-9-125 15,6-19-294-15</inkml:trace>
  <inkml:trace contextRef="#ctx0" brushRef="#br0" timeOffset="236941.6867">23567 10210 800 0,'0'0'186'0,"0"0"-69"15,0 0-36-15,0 0-26 16,-100-27 26-16,79 27-44 16,7 13 15-16,4 6-42 15,8 1-9-15,2 1 11 16,1 0-3-16,24-4-9 15,7 3 1-15,5 1 13 16,0-1-12-16,-8 1-2 16,-11 3 6-16,-15 3-18 15,-3 2 22-15,-18 2-10 16,-16 4 29-16,-11-4 0 16,-5 1 24-16,1-3-36 15,1 2-11-15,6-2 6 16,6 0-12-16,4-2-76 15,4-10-112-15,0-6-965 16</inkml:trace>
  <inkml:trace contextRef="#ctx0" brushRef="#br1" timeOffset="250224.4556">15258 10222 442 0,'0'0'113'16,"0"0"-78"-16,0 0-22 0,0 0 9 15,0 0-10 1,0 0 7-16,0 0 56 0,-28 48-56 15,21-17 33-15,0 4-21 16,-3 5-28-16,1 3 78 16,-2-1-46-16,-4 4-12 15,3-4 35-15,1 1-53 16,2-3 10-16,4 0-15 16,3-5 22-16,1-5-29 15,1-5 7-15,0-7 0 16,0-1-8-16,0-4 17 15,1-4-9-15,10-1 0 16,2-2 14-16,2-3-18 16,11 0 4-16,2 0 0 15,3-3-14-15,2 0 33 0,1 0-19 16,2 0 0-16,6 0 4 16,3 0-12-16,5-3 8 15,5 0 0-15,7 0-12 16,2 0 24-16,0 2-12 15,5 1 0-15,0 0 9 16,0 0-14-16,0 0 5 16,-3 7 0-16,-1 4-4 15,-1-3 12-15,-5 1-8 16,3-2 0-16,0 0 9 16,1-2-13-16,-2 0 4 15,-3-2 0-15,-3-1-17 16,0 2 29-16,0 0-12 15,1-2 0-15,1 0 13 0,0-2-33 16,-3 0 20-16,4 0 0 16,-3 0-11-16,-2 0 21 15,0 0-10-15,-8 0 0 16,-3 0 6-16,-6 0-18 16,-3 0 12-16,-6 0 0 15,-3-3-14-15,-1-2 30 16,-1-1-16-16,-4-2 0 15,0 0 10-15,-4 0-16 16,-3-1 6-16,-3 0 0 16,-2 2-13-16,-1-2 25 15,0 2-12-15,-2 0 0 16,1 0 9-16,1-2-16 0,1 0 7 16,3-2 0-16,4-4-8 15,1-4 17-15,3-4-9 16,3-9 0-16,1-5 11 15,-2-5-16-15,-2-5 5 16,-4-6 0-16,-7-5-10 16,-3-3 20-16,-3 3-10 15,0 5 0-15,0 9 11 16,0 13 17-16,-3 7-16 16,-6 7 5-16,3 5 33 15,-1 4-30-15,1 3-20 16,1 3 0-16,2 2 17 0,-1 0-34 15,-5 0 17 1,-2 0 0-16,-2 0-9 0,-6 0 22 16,-4 4-13-16,-2-1 0 15,-1-3 14-15,-4 2-23 16,-4-1 9-16,-7 1 0 16,-1-2-10-16,-9 0 21 15,-2 0-11-15,-3 0 0 16,-2 0 10-16,1 0-16 15,1 0 6-15,-4-2 0 16,-3-3-13-16,-3 1 31 16,-3-2-18-16,0 1 0 15,2-1 12-15,3 0-19 0,2 1 7 16,2-1 0 0,3 3-9-16,5-4 19 0,4 3-10 15,0 1 0-15,2 1 3 16,-3 2-12-16,-5 0 9 15,-1 0 0-15,-1 2-11 16,3 4 22-16,4-3-11 16,4-3 0-16,3 0 11 15,3 0-24-15,5 0 13 16,3 0 0-16,1 0 0 16,0-3 10-16,2-2-10 15,-1 1 0-15,0 1 16 16,2-2-34-16,-2 3 14 15,4 0 4-15,5 2-10 16,0 0 25-16,4 0-15 0,2 0 0 16,0 0 12-16,0 0-16 15,1 0 4-15,0 0 0 16,1 0-6-16,3 0 26 16,-1 2-20-16,1-2 0 15,3 2 11-15,1-1-19 16,2-1 8-16,-1 2 0 15,4 0-6-15,-1-1 13 16,-1 8-7-16,2 5 0 16,0 8-85-16,0 5-138 15,13 0-253-15</inkml:trace>
  <inkml:trace contextRef="#ctx0" brushRef="#br1" timeOffset="251497.8969">21922 11860 282 0,'0'0'362'15,"0"0"-219"-15,0 0-31 0,0 0-36 16,0 0 65-16,0 0-35 16,-18-20-100-16,18 20 10 15,-1 4-16-15,-1 16 18 16,-1 9-10-16,-3 6-1 15,-1 3-2-15,2-1 14 16,1-1 1-16,2-4-20 16,2-5 0-16,0-4 23 15,2-7-41-15,18-10 18 16,13-6-152-16,8-9-159 16</inkml:trace>
  <inkml:trace contextRef="#ctx0" brushRef="#br1" timeOffset="251902.4174">22323 11879 792 0,'0'0'124'16,"0"0"36"-16,0 0-111 16,0 0 32-16,0 0-40 15,0 0-38-15,-94 29 34 16,75-4-37-16,6 4 3 15,5-2-10-15,5-1 23 16,3 0-16-16,0-2 0 16,13-4 11-16,11-1-14 0,6-5 3 15,1-2 0 1,2-7-10-16,-5-3 20 0,-8-2-10 16,-5 0 0-16,-8 0 8 15,-6 0-19-15,-1 0 11 16,0-5 0-16,0-1-5 15,-1-2 13-15,-11 2-8 16,-2 3 0-16,-3-1 10 16,-2 3-25-16,0-1 15 15,1 2 0-15,4 0-8 16,5 0 17-16,5 0-9 16,2 0 0-16,2 0-126 15,0 0-114-15,2 0-166 16</inkml:trace>
  <inkml:trace contextRef="#ctx0" brushRef="#br1" timeOffset="252333.0502">22712 12170 1031 0,'0'0'136'15,"0"0"-50"-15,0 0 7 0,0 0-90 16,0 0 52-16,0 0-41 15,-23-30 6-15,26 27-40 16,19-3-89-16,5-4-276 16</inkml:trace>
  <inkml:trace contextRef="#ctx0" brushRef="#br1" timeOffset="252779.0261">22993 11933 57 0,'0'0'608'0,"-4082"0"-550"0,8164 0 87 15,-4082 0-7-15,0 0 20 16,0 0-56-16,-12-5-91 15,12 3 61-15,0 1-53 16,0-3 3-16,13-3-20 16,13-2 14-16,7 2-16 15,3-2 0-15,-1 6 16 16,-3 0-22-16,-7 3 6 16,-5 0 0-16,-6 0-12 15,-5 1 12-15,-6 9 0 16,-3 2 0-16,0 4 7 0,-9 4-11 15,-8 2 4 1,-5 0 0-16,3-1-9 0,3-3 29 16,2 1-20-16,5-5 0 15,5-4 10-15,1 0-25 16,3-3 15-16,0-2-15 16,0-1-15-16,0-1-115 15,10-3-153-15,4 0-241 16</inkml:trace>
  <inkml:trace contextRef="#ctx0" brushRef="#br1" timeOffset="253957.8002">23281 11864 147 0,'0'0'485'0,"0"0"-353"0,0 0-27 15,0 0 120-15,0 0-124 16,0 0 22-16,15-25-78 16,-18 25-4-16,-19 0-29 15,-8 0 17-15,-6 2-29 16,1 12 0-16,6 0 10 16,11 3-10-16,6 0 0 15,10-1 0-15,2 1-4 0,8 2 21 16,20-1-19-16,6 0 2 15,7-2 0-15,0-1-9 16,-6-2 9-16,-9 0 0 16,-9-2-2-16,-10 2 17 15,-7 2-20-15,0 3 5 16,-19 3 0-16,-7 0-11 16,-5-1 11-16,2-5 0 15,6-1 5-15,6-3 12 16,6-4-17-16,7-3 0 15,4-1 2-15,0-3-23 16,8 0-58-16,22 0-22 16,9-10-266-16</inkml:trace>
  <inkml:trace contextRef="#ctx0" brushRef="#br1" timeOffset="255400.9174">20870 11896 579 0,'0'0'133'0,"0"0"-19"0,0 0-11 16,0 0 8-16,0 0-90 15,-95 5 29-15,47 16 12 16,2 4-48-16,6 4 49 15,9 2-31-15,12 1-24 16,12-5 7-16,7-3 7 16,7-2-22-16,26-8 0 15,12-2 15-15,13-9-10 16,4-3-5-16,-1-3 2 16,-9-14-2-16,-6-2 9 15,-15-1-9-15,-14-3 0 16,-14 1 21-16,-3 0-24 15,-12 1 3-15,-18 3 0 0,-5 8-16 16,-3 4 21-16,2 6-5 16,2 0 0-16,7 7 8 15,6 7-8-15,8 2 0 16,10 2-38-16,3 2 2 16,0 1-145-16,13-1-40 15,2-2-60-15</inkml:trace>
  <inkml:trace contextRef="#ctx0" brushRef="#br1" timeOffset="255626.4407">20783 12160 662 0,'0'0'163'0,"0"0"-64"15,0 0-4-15,0 0-21 16,35-80 20-16,-8 66-87 16,3 6 9-16,3 4-16 15,1 4 21-15,-1 0-25 16,-2 8 4-16,-5 12 0 15,-7 2-17-15,-8 4 24 16,-8 1-7-16,-3 0 0 16,0-5-57-16,0-4-28 15,4-5-70-15,8-9 3 16,4-4-5-16,5 0-293 16</inkml:trace>
  <inkml:trace contextRef="#ctx0" brushRef="#br1" timeOffset="255877.8364">21217 12185 435 0,'0'0'315'0,"0"0"-169"0,0 0 19 16,0 0-36-16,0 0-91 16,0 0 12-16,0-1-44 15,0 11-4-15,-4 3 22 16,4 1-11-16,0 0-13 16,0 1 0-16,0 0 26 15,0-1-24-15,0 3-2 16,0-3 0-16,0-4-4 15,2 0 13-15,11-5-9 16,10-5 0-16,10 0 16 16,13-2-2-16,8-11-14 15,4 1 5-15,-5 1-17 0,-5 5-15 16,-13 4-115 0,-13 2-304-16</inkml:trace>
  <inkml:trace contextRef="#ctx0" brushRef="#br1" timeOffset="273892.1388">16248 10639 252 0,'0'0'97'0,"0"0"-31"0,0 0-48 15,0 0 88-15,0 0-37 16,0 0-39-16,0 0 42 16,0 0-49-16,1-54 35 15,-1 49 5-15,0 1-52 16,0 3 88-16,0-1-67 16,0 1-32-16,-6 1 29 15,-2 0-21-15,-1 0-8 16,-3 13 0-16,0 2 23 15,-2 4-25-15,-2 5 2 16,1 7 0-16,-4-1 2 16,0 6 10-16,0-2-12 15,0-1 3-15,4-4 26 16,2 0-16-16,5-6-13 0,4-5 1 16,-1-5 1-16,4-6 9 15,1-5-11-15,-2 0 0 16,2-2 23-16,0 0 34 15,0 0-18-15,0-16-26 16,5-1-11-16,7-7 9 16,1 2-11-16,4-2 0 15,2 0 14-15,1 0-20 16,0 1 6-16,-1-1 0 16,-2 3-13-16,-2 3 14 15,-3 4-1-15,-2 2 0 16,-4 2 20-16,-1 7-25 15,-2 0 5-15,0 1 0 0,0 2-24 16,1 0 28-16,2 0-4 16,-2 6 0-16,1 6 19 15,0 0-23-15,1 2 4 16,0 1 0-16,2 3-17 16,-2 0 22-16,2 2-5 15,-2-2 0-15,1 0 19 16,-1-1-23-16,-1 0 4 15,-1-2 0-15,-1-3-16 16,0-1 21-16,-1-3-5 16,-1-3 0-16,-1-2 18 0,2-2-42 15,-2-1 24-15,0 0-126 16,0 0 59-16,-2 0-169 16,-8-12-9-16,2-4-20 15</inkml:trace>
  <inkml:trace contextRef="#ctx0" brushRef="#br1" timeOffset="274274.9702">16248 10708 346 0,'0'0'76'16,"0"0"89"-16,0 0-89 16,0 0 62-16,0 0-53 15,0 0-82-15,-9-9 29 0,9 13-28 16,0 11-2-1,0 7 86-15,0 0-63 0,0 4 26 16,0-1 19-16,0 1-69 16,0 2 69-16,0-3-67 15,0 1 8-15,0-2 2 16,0-2 0-16,0 3-13 16,0-5 0-16,4 0 27 15,-3-2-27-15,1-1 0 16,1-5 2-16,-1 0-9 15,-1-4 10-15,-1-4-3 16,2-3 0-16,-2-1 20 16,0 0-20-16,2 0 0 15,-1 0 2-15,2-1-10 0,0-6 9 16,2-2-2-16,1 1-90 16,-1-4-205-16,-5-5-206 15</inkml:trace>
  <inkml:trace contextRef="#ctx0" brushRef="#br1" timeOffset="275751.1747">16284 11168 467 0,'0'0'112'15,"0"0"-43"-15,0 0-45 16,0 0 42-16,0 0 27 16,0 0-91-16,0 0 53 15,-91 3-42-15,73 11 10 16,1 2 44-16,1 4-65 16,4 2 47-16,6-2-32 15,6 0-7-15,0 1 12 16,6-3-18-16,12-3-4 15,6-2 3-15,1-5 26 0,2-7-29 16,-3-1 0 0,-3 0 4-16,-2-8-10 15,-7-8 10-15,-3-4-4 16,-7-2 2-16,-2 1 21 0,-2-1-24 16,-16 4 1-16,-2 1 0 15,0 4-17-15,-1 4 17 16,5 5 0-16,-1 4-2 15,4 0 8-15,6 0-15 16,-1 8 9-16,4 4-53 16,2 0 8-16,0 2-69 15,2 1 5-15,0 0-26 16,0-5-99-16,0-3-46 16</inkml:trace>
  <inkml:trace contextRef="#ctx0" brushRef="#br1" timeOffset="275914.6475">16188 11255 352 0,'0'0'89'0,"0"0"-19"0,0 0 39 16,0 0-56-16,0 0-19 15,0 0-24-15,54-37 6 16,-42 37-16-16,2 0 0 16,0 8 5-16,3 2-26 15,-2 0 12-15,5-3-163 16,2-3-207-16</inkml:trace>
  <inkml:trace contextRef="#ctx0" brushRef="#br1" timeOffset="276242.2217">16531 11250 574 0,'0'0'67'15,"0"0"-1"-15,0 0 80 16,0 0-129-16,0 0 35 15,0 0-52-15,-10-2 3 16,10 14-16-16,6 0 16 16,-2 2-3-16,0-2 0 15,-4 0 13-15,0-1-13 16,0-2 0-16,0-2 4 0,0-3-11 16,0-1 8-1,0-3-1-15,4 3 7 16,8 0 12-16,2-3 48 0,8 0-10 15,4 0-57-15,6 0 22 16,2 0-22-16,3 0 0 16,1-8 0-16,0 1-4 15,-4 2-99-15,-8 2-134 16,-12 0-418-16</inkml:trace>
  <inkml:trace contextRef="#ctx0" brushRef="#br1" timeOffset="279793.6489">12503 10076 503 0,'0'0'113'0,"0"0"-84"15,0 0 29-15,0 0 11 16,0 0-41-16,-91-8 55 16,55 12-64-16,-7 10 15 15,-5 6 21-15,1-1-48 16,1 2 43-16,8 2-37 0,2 3-1 15,10 3 11 1,7 4-13-16,9 7-10 16,8 5 10-16,2 4 20 15,6 2-30-15,15 0 0 0,6 1 5 16,4 0-4-16,1 2-1 16,5 1 0-16,-1 0-1 15,3-4 15-15,2-5-16 16,-1-5 2-16,4-7 0 15,5-6-3-15,9-8 5 16,8-9-2-16,8-8 0 16,1-3 9-16,-3-6-9 15,-6-15 0-15,-1-4 3 16,-4-4-16-16,-5-2 13 16,-8 1 0-16,-9 1 0 0,-9-2 13 15,-8 0-13-15,-6-3 0 16,-6-4 2-16,-4-3-5 15,-6-4 4-15,0-4-1 16,-2-4 0-16,-13-5 13 16,-4 3-13-16,-2 2 0 15,0 9 4-15,-1 5-5 16,-2 7 1-16,-1 4 0 16,-1 6-3-16,-6 2 16 15,2 4-13-15,-2 1 0 16,1 1 0-16,-2 4-9 15,-2 3 9-15,-3 4 0 16,-5 3-5-16,-4 0 14 16,-2 0-9-16,1 6 0 15,4 3 10-15,5-3-28 0,9 2 18 16,7 0 0-16,10 4-4 16,6-1-45-16,3 3-46 15,4 4-31-15,0 0-99 16,11 1-156-16</inkml:trace>
  <inkml:trace contextRef="#ctx0" brushRef="#br1" timeOffset="281244.3801">20858 13058 565 0,'0'0'125'16,"0"0"-19"-16,0 0-60 15,0 0 80-15,0 0-36 16,0 0-35-16,-7-68 19 16,0 68-59-16,-5 0 22 15,-9 5-37-15,-9 14 16 16,-1 6-16-16,-1 4 0 16,3 7 0-16,5 0 10 0,7 3 11 15,7-5-21-15,8-1 1 16,2-6 24-1,9-7-24-15,11-6-1 0,8-7 0 16,3-7-9-16,5 0 20 16,1-10-11-16,-2-11 0 15,-5-7 13-15,-5-1-12 16,-13-4-1-16,-9 4 0 16,-3-2-8-16,-2 4 16 15,-18 5-8-15,-3 6 0 16,-5 6 15-16,1 7-29 15,-3 3 14-15,0 2 0 16,3 14-5-16,3 4-15 16,4 3-26-16,8 1-77 15,4-2-104-15,4 1 42 0,4-1-92 16,0-4-167-16</inkml:trace>
  <inkml:trace contextRef="#ctx0" brushRef="#br1" timeOffset="281452.2346">20695 13280 520 0,'0'0'129'0,"0"0"-46"16,0 0-7-16,85-53 26 16,-60 43-16-16,-1 3-30 15,-3 5 20-15,-2 2-64 16,-1 11-10-16,-8 10 38 16,-1 5-40-16,-4 1 29 15,-2 2-28-15,1-1 21 0,0-1-24 16,6-3 2-16,9-6-7 15,5-4-8-15,10-9-237 16,0-5-140-16</inkml:trace>
  <inkml:trace contextRef="#ctx0" brushRef="#br1" timeOffset="281696.0827">21263 13317 406 0,'0'0'303'15,"0"0"-135"-15,0 0-95 0,0 0 81 16,0 0-48 0,0 0-63-16,10-23 4 0,-8 23-47 15,1 14 0 1,1 8 26-16,-4 6-18 0,0 0 12 16,0 0-10-16,0-3 6 15,-3-2-5-15,3-6-11 16,0-5 0-16,0-3-9 15,7-8-20-15,13-1-117 16,7-11-296-16</inkml:trace>
  <inkml:trace contextRef="#ctx0" brushRef="#br1" timeOffset="281901.8583">21747 13167 962 0,'0'0'117'0,"0"0"-103"16,0 0-14-16,95-12 0 16,-52 9-14-16,3-1-105 15,-11 3-310-15</inkml:trace>
  <inkml:trace contextRef="#ctx0" brushRef="#br1" timeOffset="282057.4288">21848 13406 377 0,'0'0'544'0,"0"0"-494"15,0 0-47-15,97-31 0 16,-50 14-3-16,2 2-52 15,-2-2-355-15</inkml:trace>
  <inkml:trace contextRef="#ctx0" brushRef="#br1" timeOffset="282484.0734">22742 13165 734 0,'0'0'128'0,"0"0"37"15,0 0-71-15,0 0-58 16,0 0 31-16,0 0-56 16,-11 37 29-16,8-9 13 15,3 3-52-15,-2 1 31 16,1-1-23-16,-1-2 14 15,-2-3-16-15,2-5-7 16,0-5 0-16,2-6-15 16,0-3 11-16,7-7-72 15,12 0-98-15,-1-10-211 16</inkml:trace>
  <inkml:trace contextRef="#ctx0" brushRef="#br1" timeOffset="282857.4476">22905 13208 617 0,'0'0'196'16,"0"0"-69"-16,0 0 35 15,0 0-75-15,0 0-37 16,0 0-50-16,55-27 0 16,-30 27 3-16,0 0 0 15,-3 4-3-15,-6 9 0 16,-7 1 16-16,-9 3-25 15,0 1 9-15,-12 1 0 0,-13 0-9 16,-2-2 36-16,4 0-27 16,9-2 23-1,9 0-5-15,5-4-11 0,0 1-7 16,14 2 0 0,8-1-6-16,1 1 8 0,-3-1-2 15,-11 3 0-15,-8 0 16 16,-1 3-19-16,-20 2 9 15,-16 6-3-15,-8-1 20 16,-2-1-14-16,-3 2-9 16,-1-6 0-16,-1-10-114 15,-4-11-194-15,-6-1-508 16</inkml:trace>
  <inkml:trace contextRef="#ctx0" brushRef="#br1" timeOffset="284411.0081">16594 10068 283 0,'0'0'89'0,"0"0"12"16,0 0-61-16,0 0 81 16,0 0-49-16,0 0 46 15,-24-57-41-15,15 57-76 16,-3 15 34-16,-7 12-32 15,-5 6-1-15,3 7 62 16,-1 8-62-16,3 10 32 16,6 4-17-16,7 7 6 15,6-4-19-15,2-7-4 16,18-5 0-16,11-7-14 16,5-2 17-16,10-2-10 15,6-7-30-15,6-9-183 0,5-7-175 16</inkml:trace>
  <inkml:trace contextRef="#ctx0" brushRef="#br1" timeOffset="288543.2943">21032 14364 644 0,'0'0'104'0,"0"0"-40"16,0 0-39-16,0 0 36 16,0 0 14-16,0 0-30 15,-81-3 38-15,62 16-69 16,-1 4 11-16,5 3 20 15,5 2-45-15,4 2 32 16,6-3-32-16,0-4 15 0,15 0-7 16,4-6-8-16,7-5 0 15,-1-6 5-15,1 0 19 16,-1-7-24-16,-6-13 0 16,-4-6 12-16,-7 0-9 15,-8-4-3-15,0 1 0 16,-7-3-3-16,-13 1 17 15,-2 5-14-15,-3 7 0 16,0 8 6-16,1 8-16 16,2 3 10-16,4 0 0 15,0 13-6-15,6 4 12 16,3 2-6-16,5 3 0 16,4-1-20-16,0 1-8 15,8-2-133-15,12-3-70 0,-1-7-64 16</inkml:trace>
  <inkml:trace contextRef="#ctx0" brushRef="#br1" timeOffset="288593.9352">21032 14364 627 0</inkml:trace>
  <inkml:trace contextRef="#ctx0" brushRef="#br1" timeOffset="288742.432">21032 14364 627 0,'-84'58'121'0,"84"-67"-1"0,0-3-39 0,0 2 5 0,12 3-17 0,9 0-56 15,7 6-12-15,6 1-2 16,2 0 12-16,2 6-11 15,-7 9 0-15,-4 5-26 0,-10 2 26 16,-7 3-105-16,-7-3 0 16,-3 1 10-16,0-3-28 15,-5-4 16-15,-3-4-72 16</inkml:trace>
  <inkml:trace contextRef="#ctx0" brushRef="#br1" timeOffset="289194.1723">21316 14512 266 0,'0'0'405'0,"0"0"-258"0,0 0-30 16,0 0-40-1,0 0 48-15,0 0-101 0,-2-17 0 16,18 17-24-16,2 0 12 15,0 0-20-15,-3 5 8 16,-6 4 0-16,-5 4-11 16,-4-1 24-16,0 2-13 15,-10 1 0-15,-4 1 15 16,1-3-12-16,4-4-3 16,4 1 0-16,5-5-6 15,0-1 5-15,1 1 1 16,13-2 0-16,1-1 13 0,0 4-14 15,-6 0 1 1,0 0 0-16,-6 4-17 0,-3 2 25 16,0 0-8-16,0 4 0 15,-13 1 12-15,-2 2 15 16,-5 4-15-16,2 0-3 16,-3-3 8-16,4 2 1 15,0-3-16-15,5-2-2 16,3-3 11-16,3-2-37 15,6-2 26-15,0-10-255 16,17 0-141-16</inkml:trace>
  <inkml:trace contextRef="#ctx0" brushRef="#br1" timeOffset="289540.6869">22052 14428 894 0,'0'0'141'0,"0"0"-130"16,0 0-2-16,0 0 10 16,0 0-14-16,82-6-5 15,-49 6-11-15,-1 0-95 16,-8 0-174-16</inkml:trace>
  <inkml:trace contextRef="#ctx0" brushRef="#br1" timeOffset="289693.2155">22124 14609 755 0,'0'0'54'0,"0"0"-9"0,0 0 91 16,0 0-71-16,81-16-55 15,-40 7-10-15,0-2-136 16,-5 0-295-16</inkml:trace>
  <inkml:trace contextRef="#ctx0" brushRef="#br1" timeOffset="290363.8195">22741 14369 664 0,'0'0'170'0,"0"0"-71"16,0 0-29-16,0 0 52 16,0 0-86-16,0 0-27 15,-19 29 67-15,12-7-70 16,1 2 28-16,-1 1-6 15,1-2-9-15,2-1-8 16,-2-2-11-16,4-3 0 16,1-1-11-16,1-5 22 15,0 0-32-15,3-5-78 16,12-6-250-16</inkml:trace>
  <inkml:trace contextRef="#ctx0" brushRef="#br1" timeOffset="290858.8298">22894 14545 796 0,'0'0'115'16,"0"0"-32"-16,0 0 46 15,0 0-72-15,0 0-9 16,0 0-41-16,-47 56 10 0,47-39-6 15,7-3-11-15,9-1 0 16,4-6-5-16,-2-2 19 16,3-5-14-16,-3 0 0 15,-2 0 18-15,-4-12-20 16,-2-7 2-16,-5-3 0 16,-5-6-7-16,0-2 19 15,0-2-12-15,-9-2 0 16,-6 0 17-16,2-4-14 15,-1 1-3-15,8-1 0 16,5 4-20-16,1 1 28 16,0 6-8-16,17 4 0 15,4 7 17-15,7 1-26 16,3 9 9-16,0 3 0 16,-2 3-10-16,-1 1 8 0,-7 17 2 15,-6 3 0-15,-8 6 16 16,-7 2-9-16,0-1-7 15,-7 2 1-15,-11 1 5 16,-8-1 6-16,-2 1-12 16,-2 4 0-16,-11-5-203 15,-4-3-770-15</inkml:trace>
  <inkml:trace contextRef="#ctx0" brushRef="#br1" timeOffset="308094.3576">8437 10889 639 0,'0'0'116'16,"0"0"-114"-16,0 0 25 16,0 0 6-16,0 0 43 15,0 0-36-15,0 0-22 16,0 0 18-16,0 79-36 15,0-66 0-15,0-2 5 16,0 0-5-16,0 0-1 16,0-7-133-16,4-4-236 15</inkml:trace>
  <inkml:trace contextRef="#ctx0" brushRef="#br1" timeOffset="308474.9909">8594 10948 733 0,'0'0'93'0,"0"0"-90"16,0 0 29-16,0 0-5 16,0 0 11-16,0 0-33 15,-25 63 9-15,25-53 0 16,5-3-11-16,5 0 6 15,2-3 1-15,-1-4 1 16,-1 0-9-16,3 0 7 0,-2-6 4 16,-2-4-3-16,-2 1-10 15,-4-2 0-15,-3 3 0 16,0 2 9-16,0-1-9 16,-1 3 27-16,-9 1-13 15,1-3 10-15,-1 5 2 16,3 0-22-16,-2 1 10 15,3 0-8-15,0 0-6 16,3 2 0-16,2 8 1 16,1 5-15-16,0-3-133 15,0 0-125-15</inkml:trace>
  <inkml:trace contextRef="#ctx0" brushRef="#br1" timeOffset="309150.9906">8929 10893 747 0,'0'0'128'0,"0"0"-111"16,0 0-9-16,0 0-2 0,0 0 42 15,0 0 27-15,-4 82-63 16,4-58-8-16,-2-5 7 16,-2-2 1-16,-4-5-12 15,2-3 0-15,-2-5-17 16,1-4-70-16,0 0-39 16,1-4-120-16,3-12-229 15</inkml:trace>
  <inkml:trace contextRef="#ctx0" brushRef="#br1" timeOffset="309292.1665">8863 10998 44 0,'0'0'225'15,"0"0"34"-15,0 0-69 16,0 0-74-16,0 0-2 16,0 0-50-16,-4-16-8 15,9 16-22-15,12 0-23 16,7 0 24-16,1 2-35 16,0 3 3-16,8 3-10 0,-3-4 11 15,0-2-8-15,-3-2-153 16,0 0-140-16</inkml:trace>
  <inkml:trace contextRef="#ctx0" brushRef="#br1" timeOffset="309517.6225">9291 10882 719 0,'0'0'160'15,"0"0"-42"-15,0 0-46 0,0 0-16 16,0 0-54-16,0 0 6 16,0 36-8-16,0-16 16 15,0-1-13-15,5 3-3 16,2 0-8-16,1-1-57 16,-4-3-305-16</inkml:trace>
  <inkml:trace contextRef="#ctx0" brushRef="#br1" timeOffset="310452.2227">8458 12762 731 0,'0'0'171'16,"0"0"-102"-16,0 0-49 15,0 0 49-15,0 0-51 16,0 0 1-16,0 15-16 16,0 2 23-16,0 2-18 15,0 1 15-15,0-3-20 16,0-1-3-16,0-1 0 15,4-2 3-15,2-2-12 16,4-6-170-16,4-5-104 0</inkml:trace>
  <inkml:trace contextRef="#ctx0" brushRef="#br1" timeOffset="310828.8157">8633 12837 181 0,'0'0'527'0,"0"0"-466"16,0 0-12-16,0 0 35 15,0 0-24-15,0 0-47 16,-25 13 22-16,25-5-35 16,0 0 7-16,0 0 8 15,2-3-5-15,7-3-2 16,-1 0 3-16,-1-2-4 15,5 0 15-15,-5-2 8 0,-1-5-30 16,-3-5 37 0,-2 0-37-16,-1 1 0 15,0 2-3-15,0 3 10 0,0 0-7 16,-6 4 0 0,-5 0 5-16,-1 2-8 0,2 0 3 15,-1 5 0-15,5 9-6 16,3-2-3-16,3 2 7 15,0-1-132-15,3-2 14 16,13-3-135-16,4-5-346 16</inkml:trace>
  <inkml:trace contextRef="#ctx0" brushRef="#br1" timeOffset="311115.8085">9096 12835 627 0,'0'0'43'16,"0"0"-16"-16,0 0 32 15,0 0-19-15,-15 87 10 16,5-72-49-16,2 1 7 16,-1-6 0-16,0-5-8 15,2-5-68-15,1 0-172 16,3-2-214-16</inkml:trace>
  <inkml:trace contextRef="#ctx0" brushRef="#br1" timeOffset="311266.9761">9026 12889 507 0,'0'0'196'0,"0"0"-88"0,0 0-40 16,0 0 19-16,0 0-7 16,0 0-55-16,48-15 4 15,-32 15-28-15,1 0 11 16,0 0-24-16,1 1-27 16,0-1-222-16,0 0-333 15</inkml:trace>
  <inkml:trace contextRef="#ctx0" brushRef="#br1" timeOffset="311509.8049">9419 12748 100 0,'0'0'818'0,"0"0"-661"16,0 0-118-16,0 0 27 15,0 0-31-15,0 0-21 0,-3 1-1 16,3 13-5-16,0 3 23 16,3 2-30-1,-1 0 8-15,3 1-1 0,-2-3-1 16,1 0-14-16,-1-6-39 16,-3-3-374-16</inkml:trace>
  <inkml:trace contextRef="#ctx0" brushRef="#br1" timeOffset="323475.791">11110 12596 455 0,'0'0'80'16,"0"0"-47"-16,0 0 98 16,0 0-24-16,0 0-2 0,0 0-24 15,0 0-11-15,0 0-32 16,-2-12 24-16,2 12-27 15,0 0-22-15,0 0-1 16,0 0-4-16,0 0-8 16,10 0 5-16,9 0 3 15,4 0 13-15,6 0-21 16,3 0 0-16,6 0 3 16,6 0 23-16,4 0-26 15,4-1 0-15,5-2 9 16,-5 2-26-16,-2 1 17 15,-4 0 0-15,-8 0-4 16,-3 0 13-16,-5 0-9 16,-6 0 0-16,-4 0 5 15,-6 0-12-15,-1-3 7 0,-5 3 0 16,-4-3 5 0,-2 1 5-16,-2 1 7 0,0-2-7 15,0 2-3-15,0 1 5 16,0 0-12-16,0 0 0 15,0 0-2-15,0 0-5 16,0 0-28-16,0 4-136 16,0 6-62-16,0 0-271 15</inkml:trace>
  <inkml:trace contextRef="#ctx0" brushRef="#br1" timeOffset="324498.3911">11212 10738 954 0,'0'0'146'16,"0"0"-117"-16,0 0 54 15,0 0-34-15,0 0 27 16,0 0-55-16,-9 5-8 15,9-4-14-15,0-1 1 16,0 2-6-16,0-1 0 16,0 1-52-16,6 1 20 15,5 1-91-15,1-2-93 16,3 1 44-16,-2-3-80 0</inkml:trace>
  <inkml:trace contextRef="#ctx0" brushRef="#br1" timeOffset="325695.1414">11151 10920 679 0,'0'0'86'0,"0"0"-62"0,0 0 95 16,0 0 44-16,0 0-78 16,0 0 7-16,-11 2-82 15,11-2-7-15,0 0 24 16,0 0-22-16,0 0-5 16,0 0 0-16,4 0 0 15,8 0 6-15,6 0-6 16,2 0 5-16,3 0-10 15,2 0 15-15,2 0-3 16,3 0-7-16,3-2 13 16,3 0-19-16,1-2 6 15,6 1 0-15,-4 1-10 16,1-1 20-16,2 2-15 0,-2-1 5 16,1 1 0-16,3-2-5 15,0 1 5-15,3-1 0 16,0 2-7-16,-2-1 17 15,-1 0-10-15,-1 2 0 16,-4 0 6-16,3 0-17 16,-1 0 11-16,1 0 0 15,0 0-5-15,-2 0-2 16,-4 0 0-16,-4 0 6 16,-2 0-3-16,2 0 4 15,-4 3 0-15,-2-2 3 16,-1-1-13-16,-1 0 13 0,-2 0-3 15,2 0 0-15,1 0 6 16,-3 0-11-16,-2 0 5 16,-2 0 0-16,-6 0-5 15,0 0 17-15,-2 0-12 16,0 0 0-16,-1 0 4 16,1 0-5-16,-1 0 1 15,0 0 0-15,0 0-2 16,-3 0 2-16,1 0 0 15,1 0-1-15,-1 0 15 16,-4 0-12-16,0 0-2 16,-2 0 0-16,0 0-3 0,2 0 10 15,-2 0-6-15,-1 0-1 16,0 0 0-16,0 0-8 16,0 0 6-16,2 0 2 15,-2 0-5-15,0 0 14 16,0 0-18-16,0 0-15 15,0 0-93-15,-3 0-62 16,-18 0-148-16</inkml:trace>
  <inkml:trace contextRef="#ctx0" brushRef="#br1" timeOffset="326284.4636">11287 10947 321 0,'0'0'77'0,"0"0"-13"16,0 0-46-16,0 0 55 16,0 0 29-16,0 0-53 15,-12-17 19-15,12 17-46 16,0 0-13-16,0 0 5 16,0 0-14-16,0 0-3 15,0 1-6-15,-1 3-141 16,-1-3-388-16</inkml:trace>
  <inkml:trace contextRef="#ctx0" brushRef="#br1" timeOffset="327530.5558">11365 11032 491 0,'0'0'0'0,"0"0"-126"16,0 0 89-16,0 0 29 15,0 0-84-15</inkml:trace>
  <inkml:trace contextRef="#ctx0" brushRef="#br1" timeOffset="328668.4985">10078 10891 172 0,'0'0'407'0,"0"0"-280"16,0 0-22-16,0 0 35 16,0 0-17-16,0 0-8 15,0-13-77-15,0 13-26 16,0 0 33-16,0 0-37 16,0 0 0-16,2 10 8 15,0 4-3-15,1 2 29 16,0 2-42-16,-1-1 11 15,2-2 2-15,-1-1 3 16,-2-2-8-16,1-5-8 16,-2 0 5-16,0-3-14 0,0-1 15 15,0-1-6-15,0-1 0 16,0-1 10-16,0 0-15 16,0 0 5-16,0 0-10 15,1 0-44-15,2 0-134 16,-3 0-164-16</inkml:trace>
  <inkml:trace contextRef="#ctx0" brushRef="#br1" timeOffset="329750.8094">11098 11028 741 0,'0'0'118'0,"0"0"3"16,0 0-20-16,0 0 9 15,0 0-60-15,0 0-45 16,16 0 23-16,-6 0-28 16,0 0 1-16,-3 5-1 15,0 6 17-15,-4 2-17 0,-3 1 0 16,0 2 10-16,0 1-13 15,-10-2 3-15,-7 1 0 16,-2-3-4-16,4-1 19 16,2-7-15-16,5 1 0 15,5-5 8-15,3-1-7 16,0 0-1-16,0 0 0 16,0 0-4-16,3-8 4 15,6 1 0-15,5 1 31 16,-3 2-29-16,4 1 36 15,-1 1-38-15,4 2 0 16,0 0 4-16,-2 0 13 0,1 0-17 16,-1 0 0-16,2 4-17 15,0 1-42-15,0-2-252 16,-3-3-568-16</inkml:trace>
  <inkml:trace contextRef="#ctx0" brushRef="#br1" timeOffset="331110.8167">12670 11148 500 0,'0'0'158'16,"0"0"-30"-16,0 0 25 15,0 0 22-15,0 0-95 16,0 0-9-16,0 0-21 15,0-5-47-15,7-1 26 0,4 4-25 16,1-2 6 0,3 4-3-16,-1 0 5 0,-3 0-17 15,0 1 5-15,-4 9-1 16,-5 2-13-16,-2 2 14 16,0 0 0-16,-1 0-5 15,-9 0 20-15,1-6-15 16,4 0 0-16,4-4 2 15,1-2 1-15,0-1-3 16,0 1 0-16,0-1-13 16,3 2 15-16,6 1-2 15,0-1 3-15,-4 0 8 16,0 3-17-16,-3 1 6 16,-2 0 0-16,0 3-8 15,0-2 15-15,0 2-7 0,-12-3 0 16,-5 2 1-1,-2-4-3-15,3-1 9 0,-4-2-6 16,5-2-1-16,0 0 8 16,6 0-18-16,2-9-1 15,5-3-130-15,2-2-236 16</inkml:trace>
  <inkml:trace contextRef="#ctx0" brushRef="#br1" timeOffset="333631.004">14054 10975 716 0,'0'0'102'0,"0"0"-30"0,0 0 45 16,0 0-27-16,0 0-38 16,0 0-52-16,0 0 9 15,0 10-2-15,-1 3 21 16,-2 3-11-16,0-1 32 16,1 3-44-16,2-1 31 15,0-1-29-15,0-3-5 16,0-5 18-16,5-2-16 15,5-3-4-15,2-3 26 16,1 0-26-16,5 0 30 0,-3-6-29 16,-3-5 4-16,-1 2 13 15,-4-1-18 1,-1 3 0-16,-4 0 0 0,0 1 14 16,0 2-14-16,-2 1 17 15,0 3-16-15,0 0 23 16,0 0-16-16,0 0-7 15,0 0-1-15,0 0 0 16,0 0-1-16,3 0 1 16,-2 7-4-16,2 7-5 15,0 2 9-15,0 0-2 16,-1 1-25-16,5 0-121 16,-5-3-238-16</inkml:trace>
  <inkml:trace contextRef="#ctx0" brushRef="#br1" timeOffset="336696.4713">11796 10914 489 0,'0'0'113'15,"0"0"15"-15,0 0-29 16,0 0 1-16,0 0 8 16,0 0-54-16,0-13-24 0,0 13 19 15,0 0-48 1,0 0 38-16,0 0-38 0,0 0 9 15,0 0-3-15,0 0-7 16,0 5 0-16,0 7 14 16,3 0-3-16,-2 2 4 15,2 2 1-15,-1 2-7 16,1 1 18-16,1-1-24 16,-3-3-1-16,1 2 11 15,-2-4-5-15,1-2-8 16,-1-2 0-16,1-5 11 15,-1-3-9-15,0-1-2 16,0 0 0-16,0 0 9 16,0 0-9-16,0 0 50 0,0-9-22 15,0-6-21 1,-2 1-9-16,-3-5 3 0,-2 2-1 16,3 0 3-16,-1 2 9 15,2 4-12-15,0 1 0 16,0 4 0-16,2 2-4 15,1 3 4-15,0 0 0 16,0 1 0-16,0 0 3 16,0 0-3-16,0 0 0 15,0 0 0-15,0 0-17 16,0 0 15-16,0 4 2 16,0 7-13-16,0 3 23 15,0 3-10-15,0-1 0 0,0 3 12 16,0 1-24-1,1-3 12-15,1 0 0 0,1-1-4 16,0-6 11-16,-2 1-7 16,1-6 0-16,-2-3 3 15,0-1-2-15,0-1-1 16,0 0 0-16,0-1 6 16,0-10 2-16,0-3-8 15,0-2 0-15,0 2 14 16,0 0-17-16,-5 1 3 15,2 2 0-15,0 1-7 16,0 3 12-16,2 1-5 16,1 3 0-16,-3 2 9 15,3 1-18-15,0 0 8 0,0 0 1 16,0 0-5-16,-2 0-9 16,2 0 14-16,0 13 0 15,0 4 3-15,0 2-5 16,0 3 2-16,0-1 0 15,0 0-6-15,0 0 12 16,0-3-6-16,0-1 0 16,0-1 2-16,5-4-9 15,-2-2 5-15,-2-1 2 16,1-4-3-16,-2-2 16 16,0-3-15-16,0 0 2 15,0 0 0-15,0 0-9 16,1 0 9-16,-1 0-32 0,0 0-8 15,0-3-81-15,0-6-90 16,0-4-244-16</inkml:trace>
  <inkml:trace contextRef="#ctx0" brushRef="#br1" timeOffset="345478.9118">13292 12071 620 0,'0'0'164'0,"0"0"-49"16,0 0-51-16,0 0 80 15,0 0-23-15,0 0-105 16,0 0 43-16,70-20-50 16,-51 20 1-16,2 0-9 15,-2 11-1-15,-2 7 0 16,-5 4-5-16,-6 5 20 16,-6-4-15-16,0 1 0 15,-16-3 2-15,-10-4-7 0,-2-1 9 16,1-6-4-1,1-6 3-15,5-2 17 0,9-2-20 16,4 0 0-16,5-2 2 16,3-7-14-16,0 1 6 15,1 2 2-15,16 1-8 16,-2 5 24-16,5 0-11 16,-2 0-1-16,-3 0 5 15,1 10-15-15,-2 1 13 16,-2 2-3-16,0-1 8 15,-3-1 9-15,-1 1-13 16,-1-1-4-16,2-5 0 16,-2 0-17-16,2-4-9 15,5-2-144-15,1 0-382 0</inkml:trace>
  <inkml:trace contextRef="#ctx0" brushRef="#br1" timeOffset="345678.4365">13706 12257 1005 0,'0'0'170'0,"0"0"-84"16,0 0-84-16,0 0 71 0,0 0-73 15,0 0-20 1,8-13-56-16,4 9-272 0,-2-6-527 15</inkml:trace>
  <inkml:trace contextRef="#ctx0" brushRef="#br1" timeOffset="346029.8386">13859 12147 764 0,'0'0'221'0,"0"0"-48"16,0 0-81 0,0 0-44-16,0 0-4 0,0 0-22 15,56-35-22-15,-23 30 0 16,0 2 20-16,-3 3-23 16,-7 0 3-16,-4 0 0 15,-7 1-3-15,-5 8 7 16,-6 3-12-16,-1 0 8 15,0 4 0-15,-6 2 8 16,-8 3 0-16,-2 2 2 16,0-1 8-16,3-2 2 15,2-2-14-15,5-3-6 16,3-4 0-16,3-3-22 16,0-5 22-16,8-3-55 0,13 0-61 15,7-10-357 1</inkml:trace>
  <inkml:trace contextRef="#ctx0" brushRef="#br1" timeOffset="346363.3396">14388 12064 857 0,'0'0'205'0,"0"0"-97"16,0 0-37-16,0 0-47 15,0 0 44-15,0 0-67 16,0 0 15-16,-79 14-12 0,76-5 9 16,3 2-13-16,0 0 0 15,7-2 5-15,11 3-5 16,0-1 0-16,-1 0 0 16,-4 2-2-16,-6 1 15 15,-1 0-13-15,-6 2 0 16,0 1 10-16,-16 1-11 15,-9 0 8-15,-8 0-2 16,-6 2-4-16,-4 0 13 16,-3-1-14-16,0 1 0 15,1-4-87-15,1-5-166 16,7-6-777-16</inkml:trace>
  <inkml:trace contextRef="#ctx0" brushRef="#br1" timeOffset="348262.4149">12216 10958 94 0,'0'0'106'0,"0"0"-68"0,0 0 74 16,0 0-7-16,0 0-12 15,0 0 17-15,6-22-19 16,-6 21-20-16,0-3 25 16,0 1-3-16,0 0-32 15,0-2 22-15,0 4-33 16,2-1-21-16,-2 2 31 16,0 0-46-16,0 0 22 15,0 0-9-15,0 0-19 16,0 0-1-16,0 0-7 15,0 0-1-15,0 0-12 0,0 6 16 16,1 6-3 0,-1 0 0-16,0 1 13 0,0 2-19 15,0-1 6-15,0-2 0 16,0 2-5-16,0-4 12 16,-1 0-7-16,-2-2 0 15,0-4 13-15,3-1-22 16,-2-2 9-16,2-1 0 15,-1 0-2-15,1 0 18 16,0 0-14-16,-2 0-2 16,2-4-36-16,0-6 3 15,0 0-98-15,0-5-90 16,5 1 15-16,-1 0-107 16,2-1-126-16</inkml:trace>
  <inkml:trace contextRef="#ctx0" brushRef="#br1" timeOffset="348299.5052">12216 10958 326 0</inkml:trace>
  <inkml:trace contextRef="#ctx0" brushRef="#br1" timeOffset="348748.5185">12216 10958 326 0,'42'-47'165'0,"-42"45"1"0,0 1-50 0,0-2 30 0,0 3 23 0,0 0-94 15,0 0-36-15,0 0 3 16,0 0-26-16,-1 0-16 16,-8 0 0-16,-4 12 12 15,2-1-13-15,0 3 1 16,-2-1 0-16,1 1 1 15,1 1 14-15,1-2-15 16,3-1 7-16,1-3 6 0,4-4-2 16,1 0-11-1,-2-5 0-15,3 0-4 0,0 0 19 16,0 0-15-16,0 0 32 16,3-6-31-16,6-5 37 15,4-3-38-15,0-2 2 16,1 2-8-16,2 2 9 15,-1 0-3-15,0 4 0 16,-1 1 4-16,-3 1-6 16,0 3 2-16,-3 3 0 15,0 0-9-15,-2 0 7 16,2 0 2-16,-2 1 0 16,0 12 1-16,1 1-3 15,-2 1 2-15,-2 1 0 16,1 1-12-16,-1 0 29 0,-1 0-17 15,-2-3 0 1,0 0 5-16,0-1-8 0,3-3 3 16,-3-5 0-16,0 0-5 15,1-5-21-15,-1 0-55 16,0 0-112-16,0-5-136 16</inkml:trace>
  <inkml:trace contextRef="#ctx0" brushRef="#br1" timeOffset="349050.7429">12288 10999 435 0,'0'0'389'0,"0"0"-275"16,0 0 9-16,0 0-22 15,0 0-13-15,0 0-86 16,0 0 1-16,-3 29 47 15,3-9-49-15,-3 5 37 16,-1-1-30-16,3 2 0 16,0 2 11-16,-1 0-7 15,2-3-9-15,0-3-3 16,0-5 12-16,0-5-22 16,0-4 10-16,0-5 0 15,0-3 0-15,2 0-33 0,4-6-43 16,-3-11-167-16,-1 0-229 15</inkml:trace>
  <inkml:trace contextRef="#ctx0" brushRef="#br1" timeOffset="349801.1934">12218 11476 118 0,'0'0'140'0,"0"0"-140"0,0 0-196 15</inkml:trace>
  <inkml:trace contextRef="#ctx0" brushRef="#br1" timeOffset="350311.5229">12218 11476 725 0,'-49'-12'106'0,"50"6"-35"16,9 2 77-16,-2 0-78 15,6-1-10-15,-3 5-7 16,0 0-46-16,-2 0 12 16,-2 2-19-16,-4 11 0 15,-1 3-6-15,-2 8 16 16,0-3-5-16,-8 1-5 0,-5-1 4 16,-1-6 1-1,1-4-5-15,4-5 0 16,4-4-8-16,4-2 21 0,1 0-5 15,0 0 4-15,0 0-12 16,0-3 2-16,1-3 6 16,4 1-6-16,1 1 19 15,2 2-14-15,-2 0 20 16,2 2-4-16,-2 0-19 16,2 0 7-16,2 2-11 15,-4 5 4-15,3 0-10 16,0-1 6-16,4-3-54 15,-2-3-155-15,0 0-471 16</inkml:trace>
  <inkml:trace contextRef="#ctx0" brushRef="#br1" timeOffset="350474.7997">12382 11605 921 0,'0'0'183'16,"0"0"-63"-16,0 0-22 15,0 0-50-15,0 0-1 16,0 0-47-16,-18 0-20 16,18 0-67-16,3 0-270 15,4-1-75-15</inkml:trace>
  <inkml:trace contextRef="#ctx0" brushRef="#br1" timeOffset="357727.4107">12553 11582 73 0,'0'0'40'15,"0"0"-37"-15,0 0 7 16,0 0 3-16,0 0-7 16,0 0 2-16,0 0-7 15,0 0 26-15,0 0 41 16,0 0-4-16,0 0 53 15,0 0-42-15,0-2 0 16,0 0 3-16,0-1-34 0,0 1-20 16,0 0 43-16,0 2-33 15,0-2 31-15,0 1-3 16,-1 1-10-16,-2 0 2 16,3 0-9-16,-2 0-4 15,2 0 5-15,0 0-33 16,0 0 25-16,0 0-27 15,0 0-9-15,0 0 25 16,0 0-27-16,-1 0 3 16,1 0-12-16,-2 10 20 15,1 5-10-15,-2 1-1 16,0 0 11-16,3 2-5 0,-1-2-6 16,-1-3 0-16,2 0 8 15,0-2 0 1,0-6-8-16,0-2 0 0,0-3 13 15,0 0-23-15,0 0 10 16,0 0 0-16,0-2-2 16,0-10-67-16,0 1-142 15,0-4-118-15</inkml:trace>
  <inkml:trace contextRef="#ctx0" brushRef="#br1" timeOffset="358343.3263">12498 11537 606 0,'0'0'109'0,"0"0"-37"16,0 0-24-16,0 0 120 16,0 0-51-16,0 0-98 15,-9-6 41-15,9 6-28 16,0 0-16-16,0 0-9 16,0-1 3-16,8 1-10 15,5-1 17-15,1 1-5 16,-2 0-6-16,1 0-6 15,-1 0 0-15,-3 5-6 16,0 8 5-16,-5 0 1 16,-4 6-5-16,0 3 15 0,0-1-9 15,-7 1-1-15,-3-1 0 16,-1-2 19-16,0-2-9 16,3-4-2-16,1-4-6 15,3-3 17-15,3-3-15 16,1-3-4-16,0 0 0 15,0 0-3-15,0 0 3 16,0 0-29-16,5-6-85 16,13-6-182-16,1-4-104 15</inkml:trace>
  <inkml:trace contextRef="#ctx0" brushRef="#br1" timeOffset="358724.9925">12810 11514 551 0,'0'0'148'16,"0"0"-122"-16,0 0 36 16,0 0 67-16,0 0-51 15,0 0-17-15,-70 23-32 16,68-17-2-16,2 1-1 15,0-3-24-15,0 2 13 0,0 2 24 16,10-1-37-16,1 0 33 16,0 1-29-16,3 3-5 15,-4-2 15-15,-4 2-11 16,-2 1-5-16,-4 1 3 16,0 3 7-16,0-2 18 15,-4 3-9-15,-7-5-11 16,-2 4 12-16,-1-3-13 15,-2 0 0-15,-2-2-7 16,-4 2 4-16,-2 1-11 16,-1-5-63-16,-5-1-239 15,1-5-669-15</inkml:trace>
  <inkml:trace contextRef="#ctx0" brushRef="#br1" timeOffset="378298.5443">1016 11185 470 0,'0'0'65'0,"0"0"-5"16,0 0-24-16,0 0 44 16,0 0-7-16,0 0 43 15,0 0-58-15,0 0-19 16,19-73 46-16,-17 73-69 15,-1 0 8-15,2 0-24 16,2 15 10-16,-1 9-6 16,0 2-4-16,0 3 2 15,-4-2-3-15,3 0 7 16,1-5-6-16,-4-3 0 16,3-5 15-16,0-2-19 0,-1-4 4 15,2-6-140 1,5-2-15-16,3 0-152 0,0-19-245 15</inkml:trace>
  <inkml:trace contextRef="#ctx0" brushRef="#br1" timeOffset="378541.8798">1355 11101 694 0,'0'0'91'0,"0"0"-90"15,0 0-1-15,0 0 0 0,0 0 88 16,0 0-60-16,0 0-22 16,7 78 37-16,0-60-35 15,0-3 8-15,0 2-10 16,-1-6 14-16,0 1-20 16,-2-2 0-16,1-3 2 15,-4 0-21-15,0-1-134 16,-1-5-208-16</inkml:trace>
  <inkml:trace contextRef="#ctx0" brushRef="#br1" timeOffset="379048.5349">1001 11598 610 0,'0'0'36'0,"0"0"-24"16,0 0 83-16,0 0 36 16,0 0-29-16,0 0 18 15,103-41-115-15,-61 23 42 0,4-1-47 16,2 2 9 0,1 1-24-16,0 5 15 0,-1 4-5 15,-9 2-112-15,-8 4-97 16,-11 1-162-16</inkml:trace>
  <inkml:trace contextRef="#ctx0" brushRef="#br1" timeOffset="379459.707">1316 11647 489 0,'0'0'256'0,"0"0"-210"16,0 0-32-16,0 0 26 15,0 0-1-15,0 0 48 16,-16 78 0-16,16-52-77 16,0-3 5-16,0-3 23 15,13-4-32-15,2-5 19 16,6-6-16-16,4-5 2 15,0 0 17-15,1-7-23 16,-5-10 2-16,-4 0-7 16,-4 0 12-16,-4 4-17 15,-4 6 5-15,-5 5-5 16,0 2-14-16,0 0 19 16,0 1 0-16,-10 15-9 0,1 1 15 15,0 5-6-15,2-2 0 16,5-1 14-16,2 0-26 15,2-4 12-15,17-4-69 16,3-8-104-16,2-3-278 16</inkml:trace>
  <inkml:trace contextRef="#ctx0" brushRef="#br1" timeOffset="379739.9014">2047 11342 825 0,'0'0'124'0,"0"0"-123"15,0 0 33-15,0 0 115 16,0 0-134-16,0 0 12 16,88-24-27-16,-65 20-14 15,-1 4-2-15,-5 0-192 0,-8 0-119 16</inkml:trace>
  <inkml:trace contextRef="#ctx0" brushRef="#br1" timeOffset="379925.7776">2099 11598 722 0,'0'0'146'0,"0"0"-135"16,0 0 38-16,0 0-39 16,98-62-7-16,-72 49-3 15,-1 0-214-15,-7 3-271 16</inkml:trace>
  <inkml:trace contextRef="#ctx0" brushRef="#br1" timeOffset="383811.9469">2709 11147 426 0,'0'0'106'0,"0"0"-7"16,0 0-26-16,0 0 4 16,0 0-5-16,0 0-18 15,0 0-51-15,12-24-1 0,1 20 55 16,-1 2-54 0,0 0 7-16,3 1 18 0,-4 1-21 15,2 0 9-15,-4 0-16 16,-4 3 5-16,2 5-9 15,-2 3 7-15,-5 1-3 16,0 4 5-16,0 2 17 16,-12-2-22-16,-2 1 0 15,-5-3 2-15,2 0-3 16,5-5 3-16,4-1-2 16,6-5 0-16,-3 0-5 15,5-1-3-15,0-2 8 16,0 0-2-16,0 0-18 15,0 0 8-15,0 0 12 0,0 0 10 16,0 0-1 0,0 0 32-16,0 0-25 0,0 0-15 15,2 1 21-15,5-1-14 16,1 3-8-16,5 0 0 16,-1-1 17-16,2 1-19 15,0 0 2-15,0-1-28 16,0 0-65-16,-1 0-120 15,-2-2-259-15</inkml:trace>
  <inkml:trace contextRef="#ctx0" brushRef="#br1" timeOffset="388043.6232">3046 11289 669 0,'0'0'214'0,"0"0"-214"15,0 0-168-15,0 0-54 16,0 0-110-16</inkml:trace>
  <inkml:trace contextRef="#ctx0" brushRef="#br1" timeOffset="388496.598">3127 11134 700 0,'0'0'186'15,"0"0"-105"-15,0 0 55 0,0 0-2 16,0 0-83-16,0 0 9 16,4-3-57-16,8-5 0 15,6-1-6-15,6 0 9 16,3 2-6-16,0 2 0 16,-1 5 2-16,-3 0-20 15,-5 0 10-15,-5 3-10 16,-4 11 16-16,-4 5-18 15,-5 3 20-15,0 0 0 16,0 2 13-16,-5-3-19 16,-1-3 6-16,6-2-2 15,-3-3-61-15,3-6-115 16,0-7-71-16,0 0-375 16</inkml:trace>
  <inkml:trace contextRef="#ctx0" brushRef="#br1" timeOffset="388824.598">3628 11017 147 0,'0'0'867'0,"0"0"-795"16,0 0-42-16,0 0 36 15,0 0-8-15,0 0-53 16,-48 1 36-16,45 9-41 16,2 1 1-16,1 1 1 0,0 1 8 15,0-4-10-15,0 2 0 16,0-2 7-16,4 2-6 16,1-1-1-16,-3-1 0 15,-2 2-8-15,0-1 22 16,-2 3-29-16,-13 1 15 15,-8-3-100-15,-5 1-124 16,-7-5-104-16</inkml:trace>
  <inkml:trace contextRef="#ctx0" brushRef="#br1" timeOffset="389020.7298">3127 11292 1136 0,'0'0'72'0,"0"0"-32"15,0 0-40-15,0 0-16 16,0 0-93-16,0 0-140 16,52 9-384-16</inkml:trace>
  <inkml:trace contextRef="#ctx0" brushRef="#br1" timeOffset="393971.8956">10019 10827 244 0,'0'0'230'0,"0"0"-115"16,0 0-80-16,0 0-32 15,0 0 55-15,0 0-21 16,0 0-4-16,0 0-33 15,0 3 0-15,0 0-9 16,6 0-19-16,8 3-65 16,0-1-49-16,0-2-168 15</inkml:trace>
  <inkml:trace contextRef="#ctx0" brushRef="#br1" timeOffset="395168.9744">12287 10958 350 0,'0'0'148'16,"0"0"-47"-16,0 0 9 15,0 0-1-15,0 0-55 16,0 0 31-16,-27 0-69 15,27 0-12-15,0 0-2 16,-3 0 8-16,0 0-12 16,0 3 2-16,0 1 0 15,-2 3 0-15,0 0 0 16,-3 3 0-16,-4 2-4 16,2 1 5-16,-1 0-7 0,2-3-60 15,4 1-28-15,5-3-29 16,0-8-254-16</inkml:trace>
  <inkml:trace contextRef="#ctx0" brushRef="#br1" timeOffset="395594.0195">12287 10958 483 0,'-93'17'94'0,"85"-11"-69"0,2 2 28 16,-2 1 36-16,0 2-33 16,2 3 23-16,2-1-49 15,1-1 8-15,0-1 18 16,3-5-52-16,0-1 23 16,0-2-10-16,0-3-14 15,0 0 29-15,0 0-4 16,10-6 9-16,8-8-25 15,2-2 0-15,0 1-12 16,-1-1 0-16,0 2 2 16,-2 3 1-16,-3 5-3 15,-1 3 0-15,-7 3-2 16,0 0-3-16,0 0 1 16,-4 12 1-16,1 5 3 0,-2 3 11 15,-1 2 5-15,2-1 2 16,-2 0-14-16,0 1 12 15,2-3-15-15,0-1-1 16,1-2-15-16,0-3-30 16,2-4-175-16,-1-9-157 15</inkml:trace>
  <inkml:trace contextRef="#ctx0" brushRef="#br1" timeOffset="396815.6947">11147 12671 63 0,'0'0'610'0,"0"0"-520"15,0 0-15-15,0 0-61 16,0 0 45-16,0 0 46 16,97-29-52-16,-46 29 0 15,11 0-6-15,6 1-41 16,2 2 28-16,-2 0-30 15,-1-3-1-15,-6 0 7 16,-7 0 0-16,-9 0-10 16,-13-7 0-16,-16-3 16 15,-11 0-21-15,-5-3 5 16,-14 0 0-16,-21 3-17 16,-14 0 20-16,-14 2-3 15,-11 6 0-15,-13 2 22 0,-2 0-30 16,1 1 8-16,9 12 0 15,17 0-11-15,15 1 19 16,18-4-8-16,14-4 0 16,13 0-4-16,2-1 4 15,22-2 0-15,20-3 0 16,15 0 11-16,18-3-10 16,12-10-1-16,5-4 0 15,1 0 17-15,-7 0-35 16,-9 3 18-16,-13 6-60 15,-17 8-49-15,-20 0-190 16,-22 9-416-16</inkml:trace>
  <inkml:trace contextRef="#ctx0" brushRef="#br1" timeOffset="397675.1359">11011 14572 827 0,'0'0'90'0,"0"0"-77"0,0 0-11 15,0 0 79-15,0 0 0 16,0 0-33-16,103-2 14 15,-37-6-52-15,5-1-2 16,3-3-8-16,1 4 11 16,-4 1-12-16,-10 0 1 15,-9 2 0-15,-16 0-5 16,-14 3-29-16,-11 1 18 16,-11 0-11-16,0-1 3 15,-28 2 11-15,-12 0 9 16,-16 4 0-16,-10 9-10 0,-4 0 17 15,-1 2-3 1,6 2 0-16,9 0 6 0,14-1-11 16,15-6 5-16,13-3 0 15,14-4-6-15,0-3-8 16,26 0 14-16,14 0 57 16,15-3-49-16,9-8 15 15,8-4-23-15,2 4-18 16,0 0-101-16,-9-3-189 15</inkml:trace>
  <inkml:trace contextRef="#ctx0" brushRef="#br1" timeOffset="400414.4699">4214 12719 312 0,'0'0'336'15,"0"0"-272"-15,0 0-64 16,0 0 0-16,0 0 28 15,0 0-6-15,0 0 58 16,96 3-16-16,-56 4-43 16,5-4 18-16,7 1-39 15,6-2 1-15,5-2 21 16,5 0-15-16,1 0-2 0,1 0-5 16,-6 0 13-1,-6 0-14-15,-7 0 1 0,-5 0 0 16,-13 0-8-1,-10 0 16-15,-15 0-19 0,-8 0-2 16,-6 0 13-16,-24 0-20 16,-12 5 20-16,-11 3-11 15,-8 1 0-15,-12 3 4 16,-5 6 7-16,-5 0 0 16,-2 4 1-16,5-2-9 15,9-3 8-15,12-3 0 16,23-4 26-16,12-4-11 15,16-5 5-15,8-1 18 16,0 0-20-16,21 0 13 16,21-9-28-16,19-6 17 0,18-4 7 15,9-1-16 1,7 3-6-16,-1-1-5 0,-6 2 8 16,-3 4-19-16,-5 2 4 15,-3 3-99-15,-8 3-48 16,-17 1-256-16</inkml:trace>
  <inkml:trace contextRef="#ctx0" brushRef="#br1" timeOffset="401067.4805">4869 14554 521 0,'0'0'384'0,"0"0"-297"16,0 0-87-16,0 0 0 16,0 0 73-16,0 0-52 15,89 0 14-15,-38 0-31 16,14-1 16-16,9-4-40 15,3 0-135-15,-4-5-241 0</inkml:trace>
  <inkml:trace contextRef="#ctx0" brushRef="#br1" timeOffset="403021.8674">17142 12676 687 0,'0'0'20'0,"0"0"21"0,0 0-17 16,0 0 9-16,0 0 71 16,0 0-87-16,-59-5-12 15,85 7 77-15,10 5-54 16,14-2 28-16,13-2-2 15,14-3-29-15,6 0 31 16,6 0-56-16,5 0 8 16,0 0-8-16,1 0 15 15,-5 0-15-15,-6 0 0 16,-10 0 7-16,-12-5-11 16,-15-1 4-16,-19 0-5 15,-15 1-14-15,-13-1 4 0,0 0 15 16,-26-3-7-16,-16 3 28 15,-12 1-23-15,-9 3 2 16,-10 2 0-16,-4 0-17 16,-8 0 25-16,-2 0-8 15,3 8 0-15,6 3 17 16,7 2-24-16,11 2 7 16,13-1 0-16,13-5-13 15,13 1 19-15,15-3-6 16,6-2 0-16,8-3 10 15,29-2-10-15,16 0 0 16,19 0 0-16,15-17 2 16,11 0 4-16,4-4-6 15,-4 6 0-15,-8 2 5 0,-15 2-9 16,-10 4 4-16,-16 3-66 16,-16 1-8-16,-18 3-144 15,-15 0-54-15</inkml:trace>
  <inkml:trace contextRef="#ctx0" brushRef="#br1" timeOffset="404644.5444">23774 12291 655 0,'0'0'59'0,"0"0"4"15,0 0-56-15,0 0 59 16,0 0 37-16,0 0-92 15,-21 31 39-15,45-27-11 16,9-4-39-16,8 0 56 16,6-1-56-16,-3-12 3 15,-5-3-9-15,-7-4 26 16,-12-2-20-16,-9-2 0 16,-11 1 12-16,0 3 2 15,-17 3-6-15,-16 7-2 16,-5 5 24-16,-6 5-18 15,2 0 0-15,3 17 3 16,11 4-2-16,10 4 9 16,12 4-22-16,6-4 0 15,8 0 11-15,21-5 3 0,12-2-14 16,9-7 0-16,7-7 9 16,-3-4-9-16,-9 0 0 15,-14-6 0-15,-7-11-6 16,-14-5 23-16,-10-3-17 15,0-3 0-15,-16 0 16 16,-21 5-27-16,-4 2 11 16,-7 9 0-16,-1 9-14 15,6 3 20-15,7 7-6 16,15 19 0-16,6 11-18 16,15 13-1-16,1 6-196 15,25 4-194-15</inkml:trace>
  <inkml:trace contextRef="#ctx0" brushRef="#br1" timeOffset="405327.3617">23953 13389 925 0,'0'0'115'16,"0"0"-91"-16,0 0-2 15,-102 39 34-15,73-9 40 16,10 3-68-16,9 4-26 16,10 3 16-16,0-1-9 15,16-3-9-15,6-6 0 16,4-7 26-16,2-12-29 15,5-11 3-15,0 0 0 16,-1-16 11-16,-6-13-1 0,-8-9-10 16,-11-4 0-16,-7-1 16 15,0 5-21-15,-12 4 5 16,-9 9 0-16,-2 6-13 16,-1 9 27-16,1 8-14 15,-1 2 0-15,4 5 3 16,1 17-8-16,6 10 5 15,7 12-16-15,6 13-5 16,0 6-230-16,4 0-227 16</inkml:trace>
  <inkml:trace contextRef="#ctx0" brushRef="#br1" timeOffset="405867.528">23851 14621 940 0,'0'0'100'15,"0"0"-95"-15,0 0-5 16,0 0 48-16,-84 68-10 16,83-52 14-16,1-2-52 15,0-1 6-15,15-4 10 0,7-6-16 16,2-3 0 0,6 0-1-16,-4-12 30 0,-2-8-30 15,-7-4 1-15,-11-2 0 16,-6 6-3-16,0 1 19 15,-14 8 5-15,-8 7 6 16,-5 4-7-16,-3 0-26 16,2 20 6-16,2 10-17 15,6 8 1-15,0 0-353 16</inkml:trace>
  <inkml:trace contextRef="#ctx0" brushRef="#br1" timeOffset="422492.4933">4191 490 817 0,'0'0'178'0,"0"0"-116"0,0 0 4 15,0 0 64-15,0 0-50 16,0 0-29-16,0 0 30 16,-5-68-49-16,5 68 2 15,0 0-31-15,0 0 12 16,0 11-30-16,0 19 10 16,0 12 5-16,0 7 2 15,0 3 9-15,3-2-11 16,1-4 1-16,-1-4 6 15,0-9-4-15,3-8-3 16,2-8 0-16,-2-9-8 0,1-8 2 16,3 0-21-1,10-17-52-15,8-17-119 0,5-11-312 16</inkml:trace>
  <inkml:trace contextRef="#ctx0" brushRef="#br1" timeOffset="422713.1108">4581 456 447 0,'0'0'590'0,"0"0"-523"15,0 0-67-15,0 0 60 16,0 0 38-16,0 0-57 0,-3 75 23 16,0-43-40-16,0 1-6 15,3 3-10-15,0-2-1 16,0-2 5-16,0-3-12 15,6-9 2-15,4-3-7 16,2-8-44-16,6-9-155 16,2 0-316-16</inkml:trace>
  <inkml:trace contextRef="#ctx0" brushRef="#br1" timeOffset="422923.994">4967 718 1104 0,'0'0'64'0,"0"0"-58"0,0 0 80 15,-37 113-8-15,16-67-60 16,-4 3 11-16,-3 0-23 16,-2-1-1-16,4-7-10 15,7-9 4-15,13-11-24 16,6-17-192-16,0-4-651 15</inkml:trace>
  <inkml:trace contextRef="#ctx0" brushRef="#br1" timeOffset="423199.5011">5419 615 1168 0,'0'0'49'0,"0"0"-14"15,0 0-19-15,0 0 42 16,0 0-2-16,9 74-33 16,-4-36 22-16,-5-1-44 15,0 4 13-15,0-5-1 16,0-5-7-16,0-7-12 15,0-9-11-15,0-12-134 16,0-3-326-16</inkml:trace>
  <inkml:trace contextRef="#ctx0" brushRef="#br1" timeOffset="423545.0147">5717 551 1041 0,'0'0'117'16,"0"0"-73"-16,0 0 41 16,0 0-36-16,81-3-18 15,-60 22 11-15,3 5-27 16,-8 0-10-16,-4 3 10 0,-10 0-11 16,-2-2-4-1,0-1 1-15,-15-4 6 0,-6 0-1 16,0-7-6-16,7-3 4 15,4-3 5-15,7-7-9 16,3 2 1-16,0-2-1 16,0 1-1-16,8 2 1 15,11 1 19-15,8 3-8 16,6 2 18-16,-2 1-25 16,2 2 0-16,3 0-4 15,-2 0-2-15,3-5-8 16,-4-5-149-16,-5-2-347 15</inkml:trace>
  <inkml:trace contextRef="#ctx0" brushRef="#br1" timeOffset="423747.4102">6269 788 1170 0,'0'0'76'0,"0"0"-15"0,0 0 8 16,0 0-10-16,0 0-36 15,0 0-11-15,-14 77 3 16,5-32-3-16,-5 4-8 16,-1 2 1-16,0 0-5 15,2-5-62-15,7-7-240 0,6-11-592 16</inkml:trace>
  <inkml:trace contextRef="#ctx0" brushRef="#br1" timeOffset="424112.9955">7139 591 787 0,'0'0'268'0,"0"0"-165"15,0 0-18-15,0 0 11 16,0 0-34-16,0 0-36 16,18-14 7-16,-18 36-27 15,0 12 67-15,0 10-43 16,0 3-29-16,-5 0 11 15,-1-1-12-15,2-10 6 16,2-8-6-16,2-8-1 16,0-10-15-16,12-10-114 15,12-5-148-15,3-24-775 16</inkml:trace>
  <inkml:trace contextRef="#ctx0" brushRef="#br1" timeOffset="424459.5322">7406 574 449 0,'0'0'578'0,"0"0"-548"16,0 0 35-16,0 0 30 15,81-43-38-15,-61 43-17 16,-3 0-29-16,-1 11-7 16,-11 9-4-16,-5 5 0 15,0 3 4-15,-24 2-2 16,-1-4 1-16,3-1 7 15,6-8-6-15,10-5 2 0,6-3-6 16,3-5 0 0,21 0 4-16,9-2-2 0,3-2 0 15,-4 7-2-15,-6-2 10 16,-10 5-15-16,-13 5 5 16,-3 2-1-16,-12 6-9 15,-16 1 20-15,-5 1 7 16,-1-1 19-16,5-2-33 15,10-5 12-15,7-5-15 16,12-7-12-16,0-5-170 16,24-2-399-16</inkml:trace>
  <inkml:trace contextRef="#ctx0" brushRef="#br1" timeOffset="424629.1013">7786 860 1013 0,'0'0'201'0,"0"0"-189"16,0 0 72-16,0 0-34 16,-97 93-28-16,78-65-11 15,5 1-11-15,6-4-32 16,8-4-407-16</inkml:trace>
  <inkml:trace contextRef="#ctx0" brushRef="#br1" timeOffset="424953.8768">8347 598 763 0,'0'0'333'16,"0"0"-222"-16,0 0-56 15,0 0 12-15,0 0-32 16,0 0-33-16,12 32 70 0,-9 7-27 16,-3 5-14-16,0 3-20 15,0 0-7-15,0-9 2 16,0-8-4-16,0-11-2 15,1-12-51-15,23-7-149 16,11-12-334-16</inkml:trace>
  <inkml:trace contextRef="#ctx0" brushRef="#br1" timeOffset="425292.253">8781 531 1113 0,'0'0'37'15,"0"0"35"-15,0 0-9 0,0 0-5 16,0 0-5-16,0 0-23 16,-57 99 29-16,37-55-28 15,1 3-26-15,6 1 17 16,7-6-21-16,6-5-1 16,0-10 0-16,8-8-6 15,19-13 4-15,1-6 2 16,9-3 0-16,-4-17-7 15,-7-6-20-15,-10 3 26 16,-15 2-6-16,-1 5 8 16,-13 5-1-16,-14 5 0 15,-3 6 0-15,-2 0 3 16,6 0 0-16,4 11-3 16,10 1 0-16,9 2-8 0,3-3-15 15,17-5-143-15,15-6-276 16</inkml:trace>
  <inkml:trace contextRef="#ctx0" brushRef="#br1" timeOffset="425511.144">9120 846 709 0,'0'0'533'15,"0"0"-490"-15,0 0-7 16,0 0 51-16,-45 77-54 15,24-41-14-15,-4 3-19 16,-1 3 7-16,4-3-14 0,6-6-71 16,6-10-467-16</inkml:trace>
  <inkml:trace contextRef="#ctx0" brushRef="#br1" timeOffset="425811.5515">9981 551 1182 0,'0'0'91'16,"0"0"-43"-16,0 0-20 15,0 0 1-15,0 0 54 16,-13 89-57-16,4-46 26 16,1 1-41-16,2 0-6 15,0-4-5-15,6-7-1 16,0-11-9-16,6-13-90 15,17-9-174-15,10-12-541 0</inkml:trace>
  <inkml:trace contextRef="#ctx0" brushRef="#br1" timeOffset="426141.903">10371 580 1057 0,'0'0'86'0,"0"0"-18"15,0 0 52-15,0 0-54 16,-94 80-15-16,75-42-1 16,4 0-33-16,7 2-3 15,7-1-6-15,1-5 1 0,0-6-11 16,16-11 2 0,10-8-4-16,4-9 3 0,1 0 1 15,0-17-14-15,-5-9 5 16,-10 1 4-16,-7 0 5 15,-9 3 0-15,0 5 4 16,-15 6-9-16,-7 9 5 16,-2 2 0-16,-3 0-1 15,3 13 6-15,6 1-5 16,9 3 0-16,9-2-27 16,0-4-105-16,21-6-232 15</inkml:trace>
  <inkml:trace contextRef="#ctx0" brushRef="#br1" timeOffset="426370.5453">10649 855 162 0,'0'0'1080'0,"0"0"-1019"15,0 0-32-15,0 0-3 16,0 0 27-16,-32 90-20 15,13-47-17-15,-5 3-5 16,-3-1-10-16,3-1-2 16,8-9-87-16,7-13-498 0</inkml:trace>
  <inkml:trace contextRef="#ctx0" brushRef="#br1" timeOffset="426667.2035">11648 570 1057 0,'0'0'185'0,"0"0"-175"16,0 0 6-16,0 0 58 16,0 0-19-16,-17 102-3 15,9-57-31-15,-3-1 7 16,1 0-19-16,-4-10 0 16,7-6-9-16,4-11 0 15,3-11-75-15,7-6-121 16,20-17-301-16</inkml:trace>
  <inkml:trace contextRef="#ctx0" brushRef="#br1" timeOffset="426941.7928">11875 606 1136 0,'0'0'73'0,"0"0"1"15,0 0 33-15,0 0-55 16,0 0-2-16,0 0-32 15,34 0-10-15,11 0 16 16,5 0-24-16,-3 0 0 16,-10 0 1-16,-13 13 5 15,-9 3-12-15,-15 4 5 16,0 5 1-16,-20 2-1 16,-12 4 7-16,-4-1-6 15,1-3 4-15,6-3 1 16,9-5-2-16,12-6-3 15,8-9-7-15,13-4-139 16,22 0-219-16</inkml:trace>
  <inkml:trace contextRef="#ctx0" brushRef="#br1" timeOffset="427129.6929">12263 870 1121 0,'0'0'82'15,"0"0"25"-15,0 0-24 16,-78 82-18-16,56-49-26 16,1-1-38-16,6-1 5 15,6-3-6-15,6-6-119 16,3-11-335-16</inkml:trace>
  <inkml:trace contextRef="#ctx0" brushRef="#br1" timeOffset="427462.5684">13014 663 842 0,'0'0'198'0,"0"0"-74"15,0 0 32-15,0 0-87 16,0 0-35-16,0 0 1 16,-6 15-19-16,-1 17 72 15,-3 9-63-15,4 2-25 16,1 1 10-16,2-2-7 15,1-6-3-15,2-7 0 16,0-9-34-16,13-13-102 16,9-7-191-16</inkml:trace>
  <inkml:trace contextRef="#ctx0" brushRef="#br1" timeOffset="427775.9388">13292 652 1055 0,'0'0'138'0,"0"0"-63"15,0 0-18-15,0 0-9 16,0 0-2-16,0 0-1 16,74-3-9-16,-39 3-1 15,-4 0-34-15,-3 0 5 16,-7 6-6-16,-4 4-3 15,-4 5 1-15,-7 6-5 16,-6 5 7-16,0 3 0 0,-12 0 7 16,-11 3-1-16,-6-3-4 15,2 2 0-15,0-5 1 16,5-3 1-16,7-4 0 16,12-6-4-16,3-9-134 15,9-4-195-15</inkml:trace>
  <inkml:trace contextRef="#ctx0" brushRef="#br1" timeOffset="428008.2242">13660 909 1095 0,'0'0'132'16,"0"0"-104"-16,0 0-12 15,0 0 29-15,0 0 9 16,24 96-17-16,-36-59 8 16,-16 6-40-16,-2-2 1 15,-4-4-6-15,2-8-39 16,4-12-212-16,9-10-812 16</inkml:trace>
  <inkml:trace contextRef="#ctx0" brushRef="#br1" timeOffset="428499.4223">14439 666 1166 0,'0'0'86'16,"0"0"-68"-16,0 0 4 15,0 0 53-15,0 0-27 16,-36 90-24-16,25-58-17 0,1-1 11 16,3 2-14-16,2-5 2 15,5-8-6-15,0-6-93 16,21-14-153-16,12 0-448 16</inkml:trace>
  <inkml:trace contextRef="#ctx0" brushRef="#br1" timeOffset="428892.3605">14676 808 1170 0,'0'0'74'0,"0"0"-32"15,0 0 42 1,-106 37-22-16,85-24-9 0,6 2-26 16,11 2-16-16,4 3-11 15,1-2 0-15,23-3-2 16,4-6 9-16,5-8-6 15,0-1-1-15,-4-2 1 16,-4-14 1-16,-12-5 5 16,-10-4 3-16,-3-4-10 15,0-4 10-15,-16-1-9 16,-2-3-1-16,4 0 2 16,7 5 2-16,7 5-4 15,0 7-6-15,6 8 6 16,11 3-11-16,2 6 10 15,1 3 1-15,-3 0-2 0,1 10 2 16,-5 12 0-16,-2 2 1 16,-8 8-1-16,-3 0 0 15,0 1-1-15,-6-2 1 16,-3-3-2-16,6-5-77 16,3-9-223-16,4-12-807 15</inkml:trace>
  <inkml:trace contextRef="#ctx0" brushRef="#br1" timeOffset="429087.0253">15022 923 1190 0,'0'0'76'0,"0"0"-64"0,0 0 67 15,-34 83-61-15,25-50 15 16,6 4-33-16,-2-3 2 15,2-1-4-15,-1-11-218 16,3-10-802-16</inkml:trace>
  <inkml:trace contextRef="#ctx0" brushRef="#br1" timeOffset="429575.4552">15844 797 1095 0,'0'0'107'16,"0"0"-84"-16,0 0 21 16,0 0 21-16,95-17-30 0,-72 22-13 15,2 12-13 1,-7 8-3-16,-10 3-6 0,-8 3 3 16,0 2-1-16,-15-4-2 15,-14-1 0-15,-5-6 7 16,3-5-7-16,8-7-7 15,8-8-28-15,11-2 24 16,4 0 8-16,0-12-41 16,17 0 20-16,5 4 24 15,1 5 6-15,-2 3 12 16,-1 0 14-16,-2 0-7 16,-3 13-7-16,-2 2 5 15,-3 2-10-15,1-2-12 16,-2-1 6-16,1-4-4 15,5-2-6-15,5-8-65 16,5 0-197-16,5-19-646 16</inkml:trace>
  <inkml:trace contextRef="#ctx0" brushRef="#br1" timeOffset="429801.2">16376 785 1035 0,'0'0'147'16,"0"0"-113"-16,0 0 7 16,0 0 59-16,0 0-46 15,3 82-14-15,-3-52-3 0,0-1 4 16,0-3-40-16,0-3 8 16,-3-5-7-16,0-3-2 15,2-8-3-15,1-2-106 16,0-5-217-16,12 0-728 15</inkml:trace>
  <inkml:trace contextRef="#ctx0" brushRef="#br1" timeOffset="429994.9824">16612 981 1107 0,'0'0'102'0,"0"0"-98"15,0 0 93-15,0 0-33 16,-40 88-40-16,25-56-17 0,-7 1 13 16,-1 1-20-16,-1-1-1 15,-1-8-145-15,6-10-597 16</inkml:trace>
  <inkml:trace contextRef="#ctx0" brushRef="#br1" timeOffset="430425.6665">17308 848 1087 0,'0'0'124'0,"0"0"-46"15,0 0-8-15,0 0-15 0,0 0-9 16,0 0-43-16,6 10-1 16,-2 16 45-16,-4 6-32 15,0-3 0-15,0-2-5 16,0-4-2-16,0-6 0 16,0-6-6-16,0-4 1 15,0-6-3-15,0-1-45 16,0-3-115-16,0-16-322 15</inkml:trace>
  <inkml:trace contextRef="#ctx0" brushRef="#br1" timeOffset="430849.301">17192 853 597 0,'-6'-7'497'0,"3"2"-361"0,3 2-17 16,0-2-36-16,8-3-14 16,18 2-53-16,12-2 22 15,4 5-13-15,2 3-14 16,-5 0 3-16,-4 11-14 16,-10 8 0-16,-10 3-2 15,-6-1 6-15,-9 4-4 16,-5 3 0-16,-20-3 1 15,-8 0-5-15,-6-6 4 16,7-4 0-16,5-3 9 16,10-8-5-16,9-3-3 15,7 1-1-15,1-2-1 0,0 0-3 16,0 2-6-16,5 1-3 16,11 6 12-16,8 5 2 15,1 3 6-15,2 2-5 16,-3 1-2-16,-4 0 1 15,0-1 2-15,-5-4-3 16,-1-3 0-16,-1-8-25 16,6-4-99-16,7-6-78 15,7-19-255-15</inkml:trace>
  <inkml:trace contextRef="#ctx0" brushRef="#br1" timeOffset="431163.1919">17965 811 905 0,'0'0'157'16,"0"0"-20"-16,0 0-54 15,0 0-24-15,-96-9-6 16,71 20-25-16,0 4 1 16,10 2-24-16,6 1 2 15,7 2-6-15,2 0 3 16,6 3-4-16,14-4 3 15,8 1 1-15,1 0-8 16,3 0 9-16,-3 0 1 16,-7-3-6-16,-11 3 0 0,-6 0 12 15,-5 1 1-15,-16 3 24 16,-17 0-4-16,-10 0-9 16,-6 0-15-16,-2 0-4 15,2-1-10-15,-1-6-25 16,3-4-216-16</inkml:trace>
  <inkml:trace contextRef="#ctx0" brushRef="#br1" timeOffset="444341.6826">9909 364 336 0,'0'0'23'16,"0"0"25"-16,0 0-46 15,0 0 22-15,0 0 35 16,0 0-32-16,0 0 75 16,0 0-52-16,-3-29-12 15,3 29-6-15,-2 0-32 16,-3 3-2-16,-1 14-10 16,-5 6 22-16,2 7-10 0,-6 4 0 15,2 2 5-15,-4 3-8 16,1 3 11-16,-5 0-8 15,7-1 0-15,-2 1 17 16,3-2-20-16,-1-3 3 16,2 0 0-16,2-4 0 15,4-1 6-15,2-6-6 16,2-2 0-16,-1-3 9 16,3-2-8-16,0-2-1 15,0-3 0-15,0-2-13 16,0-2 14-16,0-1-1 15,0-4 0-15,0 0 7 16,0-4-18-16,5 0 11 16,-1-1 0-16,6 0-7 0,4 0 6 15,7 0 1 1,5 0 0-16,9 0 11 0,2 0-14 16,3 0 3-16,4 0 0 15,1 7-3-15,5 3 3 16,7 0 0-16,7 2-8 15,3 1 19-15,6-2-22 16,3 2 10-16,3-2-39 16,0-2 33-16,3 2 6 15,0-5 1-15,-4 2 0 16,0-1 5-16,1-2-5 16,1 2 0-16,-2-3-2 0,2 0-13 15,2 1 10-15,-1 0-35 16,1-2 21-16,1 0-53 15,-9-2 72-15,-5-1 0 16,-4 2 1-16,-3 0 0 16,-3-1-1-16,0 4 0 15,-6-2-10-15,0 1 16 16,-2 0-6-16,-5-1 0 16,0 0 11-16,-4-1-13 15,-3 1 2-15,-3 0 0 16,-1 1 19-16,0 0-18 15,-2-1 8-15,-2-1-8 16,-1 1 3-16,-2-2 4 0,-1 1-8 16,-3-1 0-1,-3-1 1-15,-2 0 14 0,-4 0-15 16,-2 0 14-16,-3-4 9 16,-3-8 10-16,2-1-25 15,-5-4 13-15,1-2 8 16,-4-3-18-16,1-1 19 15,-2 0 16-15,0-3-31 16,0-3 26-16,0 0-36 16,0-3 13-16,0-1-10 15,0-1 1-15,1-1-9 16,1 2 0-16,1-5 8 16,-2 3-8-16,1 0 0 15,0 1 0-15,-2 0-4 0,0 4 11 16,0 2-7-16,0 1 0 15,0 5 9-15,0-1-15 16,0 3 6-16,0 6 0 16,-5 3 18-16,2 4-7 15,0 3-5-15,0 0-6 16,0-1 6-16,0 3-7 16,-2-4 1-16,1 3 0 15,-3-1 10-15,0-3 6 16,-3 4-4-16,-2-1-1 15,-1-3-3-15,-4 4-5 16,-1-2-3-16,-3 1 0 16,2 2-3-16,-3-1 11 0,-6 0-8 15,-2 1 0 1,-5 1 8-16,-5-1-10 0,-3-1 2 16,-6 2 0-16,-5-2-8 15,0-1 19-15,-6 1-11 16,-2-1 0-16,-4 0 10 15,-4 0-13-15,0 0 3 16,4 1 0-16,2 0 1 16,3 0 9-16,0-4-10 15,-1 0 0-15,4 1 10 16,6-5-20-16,2-1 10 16,5 1 0-16,-4-3-7 0,1 0 14 15,-3-2-7 1,-2 5 0-16,0-1 6 0,-2 1-9 15,0 7 3-15,-3 1 0 16,0 2-9-16,-4 1 22 16,6 0-13-16,1 0 0 15,7-3 7-15,3 1-14 16,8-1 7-16,4-3 0 16,3 2-11-16,2 0 27 15,1 2-16-15,1 1 0 16,2 1 9-16,2 0-14 15,0 0 5-15,4 0 0 16,0 0-8-16,6 0 20 0,0 0-12 16,3-1 0-1,3-1 5-15,0 2 9 0,-2 0-14 16,0 0 0-16,-1 0 1 16,-1 0 10-16,-1 0-11 15,4 0 0-15,-1 0 4 16,5 0-11-16,2 0 7 15,-1 0 0-15,1 10-18 16,1 3-70-16,0 8-30 16,0-1-44-16,0 0-238 15</inkml:trace>
  <inkml:trace contextRef="#ctx0" brushRef="#br1" timeOffset="445197.0997">11214 6 531 0,'0'0'140'0,"0"0"-66"16,0 0 33-16,0 0-47 15,0 0 76-15,0 0-103 16,0 0-11-16,-31 3-20 0,12 20-1 16,5 10-1-16,4 8 14 15,4-5-6-15,4-4-8 16,2-4 0-16,0-6 10 16,8-7-16-16,5-3 6 15,0-8 0-15,2-4 4 16,0 0 5-16,3-17-4 15,-4-8-5-15,-1-3 13 16,-7-1-14-16,-5 3 1 16,-1 2 0-16,0 2-6 15,-10 4 6-15,-5 8-1 16,0 6-3-16,-3 4 3 16,2 0-15-16,-2 15 16 15,2 4 0-15,5-1-8 0,3 2 8 16,7-3-35-16,1-2-55 15,0-2-2-15,17-8-17 16,2-5-171-16</inkml:trace>
  <inkml:trace contextRef="#ctx0" brushRef="#br1" timeOffset="446051.0381">11441 115 549 0,'0'0'214'0,"0"0"-112"0,0 0-46 15,0 0 92-15,0 0-59 16,0 0-16-16,-11-20-44 16,11 20-14-16,0 3-30 15,0 14 11-15,0 6 4 16,0 5 16-16,0 0-14 16,0 1-2-16,0-3 0 15,0-3 12-15,0-1-12 16,0-5 0-16,3-2-173 15,-1-6-260-15</inkml:trace>
  <inkml:trace contextRef="#ctx0" brushRef="#br1" timeOffset="448358.5244">11129 920 653 0,'0'0'127'0,"0"0"-34"16,0 0 39-16,0 0-21 15,0 0-62-15,0 0 21 16,-8-14-69-16,8 14 5 16,0 14-6-16,0 6 0 15,0 9 30-15,-3 0-13 16,2 5-11-16,-2 2 22 16,3-1-17-16,-2-3 11 15,-2 0-22-15,-1-3 19 16,3-4-12-16,-1-5-7 15,-1-6 0-15,3-9-7 16,1-4 28-16,0-1-21 0,0 0 20 16,0-11 8-16,0-16 29 15,0-9-57-15,3-7 0 16,8-3 5-16,0-4-4 16,-2 0-1-16,1 0 0 15,-3 3 17-15,-4 9-28 16,0 6 11-16,-2 11 0 15,-1 9-5-15,0 8 7 16,0 3-2-16,0 1 0 16,0 0-11-16,0 0 1 15,0 15-14-15,0 12 24 16,-7 7 10-16,-2 3-4 16,0 5-6-16,0-1 0 15,-3 2 5-15,0 1-15 0,-1-3 10 16,-1 0 0-16,2-2 9 15,-1-1-9-15,5-4 0 16,4-9-2-16,2-9 18 16,2-9-13-16,0-4-3 15,0-3 0-15,0 0 1 16,0-3 11-16,0-16-8 16,0-10-2-16,11-9 24 15,0-1-27-15,2-2 1 16,-3 2 0-16,2 0-22 15,-2 8 2-15,-5 9 4 0,-1 10-7 16,-4 5-43-16,0 7 47 16,0 4-118-16,0 16-156 15,-9 3 128-15,-12 2-533 16</inkml:trace>
  <inkml:trace contextRef="#ctx0" brushRef="#br1" timeOffset="449076.2325">4889 870 184 0,'0'0'0'0,"0"0"-177"16</inkml:trace>
  <inkml:trace contextRef="#ctx0" brushRef="#br1" timeOffset="450410.4904">7418 1099 762 0,'0'0'170'16,"0"0"-100"-16,0 0 17 16,0 0-86-16,0 0 35 15,0 0-20-15,-76 52-8 16,56-26 37-16,0 2-33 16,-1 2 22-16,3-5 22 15,3-2-54-15,4-8 39 16,5-5-41-16,3-5 0 15,3-5 12-15,0 0 1 16,0-3 5-16,0-19-2 16,11-9 3-16,9-7-12 0,5 3-7 15,3 2-8-15,-1 6-13 16,-2 6 26-16,-1 6-5 16,-3 5 0-16,-5 5 14 15,-5 3-21-15,2 2 7 16,-4 0 0-16,0 2-19 15,3 10 26-15,2 4-7 16,-3 3 0-16,-2 1 13 16,0 0-26-16,-4 4 13 15,4-2 0-15,-5-1-7 16,-2-2 12-16,1-5-5 0,-2-3 0 16,1-2-71-16,-1-9-48 15,-1 0-179-15,0-6-270 16</inkml:trace>
  <inkml:trace contextRef="#ctx0" brushRef="#br1" timeOffset="450614.4252">7488 1154 420 0,'0'0'418'0,"0"0"-356"15,0 0-41-15,0 0 71 16,0 0 21-16,0 0-74 15,-52 96-12-15,52-67-9 0,0-2 3 16,0 0-25-16,9-1 4 16,-2-2-5-16,4-5-2 15,-1-7-225-15,-4-5-219 16</inkml:trace>
  <inkml:trace contextRef="#ctx0" brushRef="#br1" timeOffset="451812.8039">11333 123 697 0,'0'0'166'0,"0"0"-127"15,0 0 111-15,0 0-72 16,0 0-8-16,0 0-16 16,-6-66-44-16,21 62 5 15,4 0-15-15,3 4 7 16,0 0-2-16,2 4-5 16,-2 16 0-16,-8 8-13 15,-3 3 10-15,-11 10 3 16,0 0 0-16,-13 3 10 15,-15-2 31-15,-2-4-36 16,3-9 2-16,6-10-1 16,6-4 13-16,8-8-19 15,7-5 0-15,0-2 6 0,0 0-19 16,9 0 16-16,19 2-3 16,5 1 15-16,10-1-2 15,-4 4-13-15,-6 1 0 16,-7 7-38-16,-10 3-102 15,-13 7-158-15,-3 5-163 16</inkml:trace>
  <inkml:trace contextRef="#ctx0" brushRef="#br1" timeOffset="452741.6374">7269 1598 645 0,'0'0'241'0,"0"0"-136"0,0 0 19 15,0 0-57-15,0 0-52 16,0 0 41-16,-68 60 12 16,54-33-52-16,5 2 19 15,6-2-35-15,3-3 0 16,0-7-1-16,6-7 1 15,10-1 0-15,1-9 5 16,5 0 13-16,1-7-20 16,0-12 2-16,0-8 0 15,-6-2 10-15,-8 2 3 16,-6 0-13-16,-3 1 0 16,-1 5 8-16,-17 6-15 15,-5 2 7-15,0 7-4 0,0 6-13 16,1 0 13-16,4 0 4 15,5 10 3-15,2 6 9 16,10 4-24-16,1 2-40 16,0-1-44-16,17-6-57 15,2-1-157-15,0-6-375 16</inkml:trace>
  <inkml:trace contextRef="#ctx0" brushRef="#br1" timeOffset="452960.6179">7285 1736 339 0,'0'0'513'16,"0"0"-432"-16,0 0-4 0,0 0-4 15,0 0-36-15,0 0-37 16,54-29 11-16,-30 29-15 16,-4 6 4-16,-1 10 0 15,-3 1-13-15,-5 0-76 16,2-3-119-16,-1-6-180 15</inkml:trace>
  <inkml:trace contextRef="#ctx0" brushRef="#br1" timeOffset="453155.4198">7675 1656 773 0,'0'0'254'0,"0"0"-188"0,0 0-64 15,0 0 79-15,0 0-9 16,0 0-61-16,16 74 48 16,-12-53-58-16,1 0 11 15,-1-1-12-15,-2-2 19 16,1 0-49-16,-3-2-19 16,0-5-292-16</inkml:trace>
  <inkml:trace contextRef="#ctx0" brushRef="#br1" timeOffset="455711.3426">14798 1267 707 0,'0'0'184'16,"0"0"-84"-16,0 0 2 16,0 0 9-16,0 0-52 15,0 0 4-15,0 0-57 16,-47 9 13-16,29 18-8 15,-7 7-11-15,4 2 0 16,1-3-1-16,2-3 11 0,4-6-10 16,3-6 0-16,4-7 13 15,5-5-34-15,2-6 21 16,0 0-70-16,0-3 32 16,15-19-111-16,6-4-51 15,-2-4 49-15,-2 1-34 16,-4 0 162-16,-3 3 23 15,-1 6 110-15,0 4-11 16,0 5-66-16,0 2 23 16,1 2 16-16,5 3-41 15,2 0 29-15,2 2-39 16,5 2-13-16,-2 0 21 16,1 10-19-16,-4 9-8 15,-3 8-1-15,-5 2 21 0,-5 5-21 16,-4-1-1-16,-2 0 0 15,0-5-9-15,-5-6 9 16,-4-5-118-16,0-11-125 16</inkml:trace>
  <inkml:trace contextRef="#ctx0" brushRef="#br1" timeOffset="455924.1897">14889 1383 776 0,'0'0'107'0,"0"0"-74"16,0 0 26-16,0 0 39 16,0 0-24-16,-24 72-63 15,24-45-7-15,0 2 8 16,0 2 6-16,0 1-18 16,3 4 0-16,1-2-36 15,-3-5-210-15,-1-2-307 16</inkml:trace>
  <inkml:trace contextRef="#ctx0" brushRef="#br1" timeOffset="456542.4868">14765 1920 729 0,'0'0'219'16,"0"0"-177"-16,0 0 24 15,-97 27 33-15,74-10-56 16,5 3 21-16,8-1-64 16,8 1 11-16,2-3-14 15,0-1 7-15,12-5-4 16,13-5 6-16,5-6 7 0,3 0-5 16,-2-6-8-16,-4-13 15 15,-8-2-11-15,-7-3 12 16,-6-1-16-16,-6-3 5 15,0 1 18 1,-6 2-22-16,-12 5-1 0,0 4 10 16,-1 6 14-16,3 6-24 15,-1 4 0-15,1 0-15 16,-2 10 33-16,6 9-36 16,2 2 13-16,7 4-80 15,3-1-7-15,0-3-179 16,17-6-208-16</inkml:trace>
  <inkml:trace contextRef="#ctx0" brushRef="#br1" timeOffset="456777.4977">14765 1920 241 0</inkml:trace>
  <inkml:trace contextRef="#ctx0" brushRef="#br1" timeOffset="457031.5194">14765 1920 241 0,'72'77'634'0,"-72"-86"-582"0,12 1-50 0,9-1 10 0,6 2-12 0,4 2 0 16,0 5 1-16,-2 0-15 16,-8 0 14-16,-5 0-16 15,-9 11 7-15,-5-3-11 0,-2 2 10 16,0 0 20-16,-2-2 13 16,-6 0 72-16,3-2 1 15,1 0-64-15,1-1-5 16,3 0-14-16,0-1-10 15,0-1-3-15,0 0 0 16,6 5-5-16,7 0 7 16,0-2-2-16,2 2 4 15,-6 1 15-15,-3 1-23 16,-4 4 4-16,-2 5 0 16,-2 4 89-16,-19 3 16 15,0-1-51-15,-3-2-6 16,4-1-47-16,5-3 28 15,1 0-29-15,8-2-11 16,2-2-37-16,4-6-232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5:18:23.928"/>
    </inkml:context>
    <inkml:brush xml:id="br0">
      <inkml:brushProperty name="width" value="0.05292" units="cm"/>
      <inkml:brushProperty name="height" value="0.05292" units="cm"/>
      <inkml:brushProperty name="color" value="#FF0000"/>
    </inkml:brush>
  </inkml:definitions>
  <inkml:trace contextRef="#ctx0" brushRef="#br0">984 12523 208 0,'0'0'30'16,"0"0"-21"-16,0 0-9 16,0 0 0-16,0 0 1 0,0 0 1 15,0 0-2-15,-23 24-6 16,20-17-19-16,-3 3-40 15,-3 0-8-15</inkml:trace>
  <inkml:trace contextRef="#ctx0" brushRef="#br0" timeOffset="55696.5387">10962 9017 572 0,'0'0'195'0,"0"0"-195"0,0 0-6 16,0 0 6-16,118 39 11 15,-64-35 18-15,11-1 22 16,19-3-15-16,10 0 11 16,8 0-47-16,3 0 7 15,-2-1-2-15,0-8-4 16,-11-2-1-16,-12 1 0 15,-15 2-2-15,-17-1-6 16,-17 5-36-16,-15 1 1 0,-14 1 37 16,-2 2-12-16,-26 0 15 15,-19 0-8-15,-21 0 22 16,-15 8-10-16,-17 9-1 16,-10 3 0-16,-8 4 4 15,-5 2-2-15,5 5 10 16,10 2-10-16,16-4 5 15,26-3 7-15,24-9 37 16,20-7-38-16,20-3-13 16,8-3-15-16,30-1 15 15,26-3 15-15,23 0-9 16,28-4 12-16,18-12-12 0,16-2-5 16,3-1-2-16,-8 3-2 15,-8 0-25-15,-20 4-2 16,-17 0-10-16,-24 1 17 15,-20 3-12-15,-25 5 3 16,-21 3 30-16,-9 0-61 16,-34 3 17-16,-26 17 46 15,-23 7 4-15,-20 5 8 16,-15 7-11-16,-8 0 3 16,3 1 32-16,9-5-14 15,19-4 39-15,28-7 5 16,24-9-28-16,26-10 0 15,17-3-38-15,20-2 8 0,35 0 3 16,28-10 58-16,33-15-4 16,31-3 7-16,21-6-53 15,19-2-9-15,11 0-10 16,4 2-30-16,2 0-142 16,-12-5-264-16</inkml:trace>
  <inkml:trace contextRef="#ctx0" brushRef="#br0" timeOffset="60806.7795">1420 12296 333 0,'0'0'140'16,"0"0"-95"-16,0 0 0 0,0 0 21 15,0 0 2 1,0 0-11-16,0 0-43 0,-4 0 18 16,4 0-32-16,0 0 4 15,0 0-14-15,0 4 20 16,0 1-5-16,0 6 8 16,6 0-9-16,4-1 15 15,-1 0 0-15,-1-2-14 16,-1 0 14-16,-1-5-13 15,0 0 7-15,0-1-1 16,-4-2-11-16,8 0 43 16,2 0-2-16,3-12-24 0,10-6 11 15,8-6-29 1,7-4-38-16,-1-3-222 16</inkml:trace>
  <inkml:trace contextRef="#ctx0" brushRef="#br0" timeOffset="63996.5384">677 13571 372 0,'0'0'68'16,"0"0"-39"-16,0 0-28 16,0 0-1-16,0 0 52 15,0 0-16-15,0 0-12 0,29 13 0 16,-25-5-17-16,2 3 33 15,-1 1-24-15,1 2 1 16,1 0 43-16,2 0-57 16,-1-1 20-16,-1-6-12 15,-1 0-8-15,0-4 27 16,-3-3-25-16,6 0 24 16,3-3 34-16,4-11-40 15,8-5 2-15,4-3-25 16,4-3-1-16,4 5-41 0,-2 4-105 15,-4-1-65 1</inkml:trace>
  <inkml:trace contextRef="#ctx0" brushRef="#br0" timeOffset="67577.5385">312 15155 478 0,'0'0'80'16,"0"0"-21"-16,0 0-23 15,0 0 30-15,0 0-14 16,0 0-46-16,0 0-7 16,0 8 1-16,0 1-4 15,6 1 4-15,-3 2 3 16,3 1 5-16,0-4 7 15,0-1-5-15,-3-2 0 0,4-4 15 16,1-2-20-16,2 0 38 16,4-3 28-16,3-10-25 15,6-6-23-15,5 1-20 16,5-4 0-16,8-1-3 16,2-3-92-16,-7 1-182 15</inkml:trace>
  <inkml:trace contextRef="#ctx0" brushRef="#br0" timeOffset="69737.716">12257 15238 545 0,'0'0'90'0,"0"0"-60"15,0 0-1-15,0 0 22 16,0 0 4-16,-35 73-10 16,35-65-43-16,0-2 4 15,6-4 12-15,8 0-9 16,-1-2 12-16,2 0-5 15,-3-6-11-15,0-6 24 16,-2-3-26-16,-2-1 6 16,-5-1-3-16,-2 1 4 15,-1 2-4-15,0 4-6 0,0 3 0 16,-9 4 37 0,0 3-29-16,-1 0-3 0,0 0-3 15,3 11 8-15,0 2-16 16,3 1 6-16,4 1 0 15,0-1-3-15,0-3 9 16,0 1-6-16,7-4 0 16,2-3 4-16,2-3-9 15,0-2 5-15,-1 0 0 16,0 0 12-16,0-10-8 16,-5 0 1-16,-5-2-5 15,0 5-4-15,0 2 1 0,-2 5-42 16,-13 0-114-1,-4 20-99-15</inkml:trace>
  <inkml:trace contextRef="#ctx0" brushRef="#br0" timeOffset="72463.4932">6487 12830 26 0,'0'0'144'0,"0"0"-110"16,0 0-22-16,0 0 21 16,0 0 60-16,0 0-3 15,0 0-16-15,0 0 15 16,-1 0 30-16,-1 0-20 0,2 0-10 16,-1 0-22-16,1 0-18 15,-2 0-2-15,2 0-24 16,0 0-12-16,0 0-8 15,0 0-3-15,14 0 0 16,7 0 3-16,1-2 1 16,0-1-4-16,1-1 0 15,-7 2 6-15,-2 1-16 16,-7 1 10-16,-3 0-17 16,-4 0 13-16,0 0-15 15,0 0-17-15,0 4-24 16,-11 4 60-16,0-1 14 0,3-2-14 15,5-2 0-15,3-1 9 16,0-2-4-16,0 0 6 16,0 0-10-16,0 0 12 15,8 0-10-15,14 0-2 16,11 0 0-16,6 0-1 16,6 0-217-16,1-8-394 15</inkml:trace>
  <inkml:trace contextRef="#ctx0" brushRef="#br0" timeOffset="75235.6713">7087 12687 582 0,'0'0'187'0,"0"0"-121"15,0 0 1-15,0 0 2 16,0 0-21-16,0 0-23 16,0 0-1-16,0 48 38 0,0-25-26 15,0-1-28-15,3-2 25 16,1-2-33-16,-1-1 5 16,2-5-5-16,0-1 0 15,-4-5-5-15,8-6-129 16,-5 0-128-16,-1-5-73 15</inkml:trace>
  <inkml:trace contextRef="#ctx0" brushRef="#br0" timeOffset="75631.1272">7032 12632 503 0,'0'0'178'15,"0"0"-83"-15,0 0-10 16,0 0 20-16,0 0-33 15,0 0-39-15,-55 61 19 16,55-35-33-16,0 4 21 16,10-2-15-16,8-1-22 15,4-4 16-15,3-5-18 16,5-4 1-16,0-7-1 16,3-7 10-16,-2 0-11 15,-4-9 0-15,-1-14 6 16,-7-6 3-16,-4-1-9 15,-6-4 0-15,-6-2-6 16,-3 2 14-16,-2 0-8 0,-20 5 0 16,-5 5 2-16,-6 2-8 15,-4 2 6-15,1 4 0 16,2 5 3-16,-2 7 4 16,6 4-7-16,5 1 0 15,1 22-5-15,6 8-4 16,8 11-13-16,10 9-67 15,0 4-125-15,1 6-304 16</inkml:trace>
  <inkml:trace contextRef="#ctx0" brushRef="#br0" timeOffset="77163.4568">12650 15098 618 0,'0'0'84'16,"0"0"-34"-16,0 0 51 15,0 0-74-15,0 0 43 16,0 0-54-16,35-53 1 15,-17 49 40-15,1 0-49 16,-3 4 8-16,2 0-11 0,-1 0 13 16,-4 4-23-16,-2 6 5 15,-8 5 0-15,0 2-6 16,-3 1 15-16,0 2-9 16,-11 3 11-16,-5-2-2 15,-1 1-9-15,-2-2 0 16,5-4 0-16,1-2 14 15,6-4-6-15,5-3-4 16,2-3-4-16,0 0 4 16,0-3-9-16,8 2 5 15,9-1 0-15,7-2-3 16,2 0 10-16,4 0-7 0,-2-3 0 16,-5-8 10-16,0-2-16 15,-6-2 6-15,-4-4 0 16,-3-4 0-16,-4 1 9 15,-1-3-8-15,-5-3-1 16,0 2 16-16,-15 1-20 16,-7 1 4-16,-5 1 0 15,1 6-11-15,1 5 15 16,-4 3-4-16,-1 7 0 16,-1 2 5-16,-2 0-9 15,1 8 4-15,2 11 0 16,1 3-4-16,4 7 8 15,6 2-4-15,5 4 0 16,7 0 14-16,7 2-9 0,0 3-4 16,9-1 3-16,16-2 3 15,5-3-2-15,4-9-5 16,7-7 0-16,5-9 9 16,2-7-9-16,2-2 0 15,1-8-3-15,-6-17-6 16,-2-6-30-16,-4-8 16 15,-8-2-24-15,-13-2-33 16,-12-3 33-16,-6 3-60 16,-10 1-35-16,-19 6-72 15,-8 8-96-15</inkml:trace>
  <inkml:trace contextRef="#ctx0" brushRef="#br0" timeOffset="78465.9459">7828 13904 769 0,'0'0'105'0,"0"0"-40"16,0 0 20-16,0 0 27 0,0 0-22 16,0 0-47-16,-39-21-15 15,39 16-28-15,8 1 12 16,11-2-12-16,3 1 0 15,-2 1 2-15,1 4 3 16,-2 0-5-16,-6 0 0 16,-3 7-2-16,-2 7 2 15,-8 6 0-15,0-1 7 16,-10 3-19-16,-6 1 22 16,-2-5-10-16,7-5 0 15,5-4 8-15,5-5-6 16,1-1-2-16,0-2-10 0,9-1 8 15,6 0-15-15,4 0-5 16,2 0 7-16,-3 0-6 16,0 7 16-16,-5 4-12 15,-6 2 17-15,-5 6-1 16,-2 0 2-16,-2 4-1 16,-18-1 16-16,-4-1-14 15,-1-2 26-15,-2-3-10 16,3-5-15-16,-3-3 33 15,2-5-33-15,-2-3 9 16,3 0 3-16,0-4-11 16,3-12 8-16,2-5-12 15,4-5 0-15,2-2 0 0,5-2-4 16,3 1 4 0,4-5 0-16,1-4-1 0,0 1-5 15,0-4-25-15,20 2 8 16,8 3 7-16,6 7-22 15,6 5-9-15,1 7 40 16,-2 5 5-16,2 7-9 16,-2 5 8-16,-3 3 3 15,-3 21-2-15,-8 9 2 16,-3 5 0-16,-14 9 0 16,-8 11-6-16,-6 12-15 15,-32 10-197-15,-18 6-330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6:08:13.255"/>
    </inkml:context>
    <inkml:brush xml:id="br0">
      <inkml:brushProperty name="width" value="0.05292" units="cm"/>
      <inkml:brushProperty name="height" value="0.05292" units="cm"/>
      <inkml:brushProperty name="color" value="#7030A0"/>
    </inkml:brush>
  </inkml:definitions>
  <inkml:trace contextRef="#ctx0" brushRef="#br0">20776 9247 474 0,'0'0'237'0,"0"0"-142"16,0 0 0-16,0 0-1 15,0 0 15-15,0 0-4 16,0 0-60-16,0-46 4 15,0 43-23-15,-1-1-12 16,1 4 49-16,-3-1-59 0,1 1 16 16,1 0-11-16,-2 0 12 15,-4 0-22-15,-4 0 1 16,-6 0 0-16,-2 14 5 16,-3 3-3-16,3 3-2 15,2 2 0-15,1 2 12 16,4 2-17-16,1-1 5 15,4 1 0-15,4-4-3 16,3 0 5-16,0-5-2 16,10-1 0-16,8-5-3 15,5-5 3-15,2-5 0 16,2-1 13-16,1 0-18 16,-5-14 10-16,-4-3-5 15,-7 0 0-15,-5-5 18 16,-7 0-18-16,0 2 0 0,-4-1 1 15,-9 3-5-15,-4 3 4 16,1 7 0-16,-1 2-2 16,4 5 7-16,-3 1-7 15,4 0 2-15,-2 16 0 16,4 6-15-16,4 8-69 16,6-2-117-16,0-5-259 15</inkml:trace>
  <inkml:trace contextRef="#ctx0" brushRef="#br0" timeOffset="1898.773">5441 9232 719 0,'0'0'86'16,"0"0"35"-16,0 0-76 0,0 0 63 15,0 0 29 1,0 0-113-16,-44-29 33 0,38 29-34 16,1 0-21-1,-2 0 16-15,-5 4-3 0,-4 10-9 16,2 3 6-16,-2 2 4 15,1 2 1-15,0 3-17 16,5 0 0-16,0 3 13 16,3-3 3-16,4-2-16 15,3-2 0-15,0-4 18 16,6-3-40-16,12-3 22 16,3-4 0-16,6-5 6 15,3-1 4-15,-2 0-10 16,2-12 0-16,-2-5 26 15,-6 0-26-15,-5-3 0 16,-4-1 0-16,-8 1 3 16,-5 1 8-16,0-1-11 0,-8 4 0 15,-10-1 10 1,-4 2-11-16,-2 4 1 0,2 3 0 16,1 5-17-16,3 3 27 15,0 0-10-15,0 0 0 16,2 0 11-16,1 12-16 15,3 2 5-15,3 4 0 16,3 5-6-16,3 2 6 16,3 1 0-16,0-1-1 15,6-3 10-15,9-1-23 16,4-6 14-16,2-4 0 16,3-3-9-16,1-8 21 0,1 0-12 15,-1-8 0 1,-4-13-6-16,-3-5 0 0,-9-6 6 15,-8 0-8-15,-1 1-12 16,-7 5 9-16,-12 7 11 16,-3 6-2-16,2 7-4 15,-3 6-6-15,1 0 12 16,4 6 0-16,2 9-14 16,5 3 14-16,8 5-36 15,3 1-63-15,0 0-128 16,5-1-27-16</inkml:trace>
  <inkml:trace contextRef="#ctx0" brushRef="#br0" timeOffset="9930.173">20935 3506 546 0,'0'0'14'0,"177"14"70"15,-52-11-49-15,19 1 7 16,14-1 12-16,18 1-24 15,12 2 57-15,13 0-39 0,9 3-6 16,8-1 33 0,4 0-59-16,1-2 6 0,-1-1 5 15,-7 0-27-15,-14-3 56 16,-12 4-56-16,-19-5 0 16,-22 2-2-16,-19-3 14 15,-28 0-12-15,-30 0 0 16,-27 0-66-16,-28 0-73 15,-16 0-147-15,-34-12-122 16</inkml:trace>
  <inkml:trace contextRef="#ctx0" brushRef="#br0" timeOffset="11013.5564">20962 3018 579 0,'0'0'114'0,"0"0"-99"16,0 0 11-16,0 0 93 15,0 0-83-15,0 0 10 16,-51 75 12-16,51-59-35 16,1-2 57-16,19-3-37 15,9-3-26-15,7-2 43 16,10-6-57-16,2 0 33 16,6-9-9-16,6-12-17 15,-2-6 14-15,3-5-24 16,-1-2 0-16,-11-2-2 15,-11-2 14-15,-6-1-12 16,-7-3 0-16,-5-5 20 16,-3-2-24-16,-3-4 4 0,1 3 0 15,-2 0-6-15,4 2 8 16,1 3-2-16,5 1 0 16,9 2 16-16,5 0-19 15,11 0 3-15,5 1 0 16,7 5-20-16,1 6 16 15,2 4 4-15,0 8 0 16,-1 7 13-16,4 3-13 16,3 5 0-16,0 3 0 15,3 0-20-15,4 4 26 16,0 12-6-16,5 3 0 16,-5 4 17-16,-5 6-37 0,-3 5 20 15,-3 2 0-15,-2 5-27 16,0 3 35-16,-5 1-8 15,-6 2 0-15,-6 1 2 16,-4 7-12-16,-6 4 10 16,-7 2 0-16,-3-2-15 15,-6-2 24-15,-3-5-9 16,-1-3 0-16,4 0 13 16,1-4-19-16,7-1 6 15,4-4 0-15,8-8-8 16,7-6 15-16,8-8-7 15,9-5 0-15,9-8 19 16,6-5-11-16,10 0-8 16,1-6 0-16,1-11-5 15,-6-4 8-15,-5 1-3 0,-14 1 0 16,-11 2-73-16,-13 2 39 16,-9 2-110-16,-10 2-95 15,-11-1-77-15</inkml:trace>
  <inkml:trace contextRef="#ctx0" brushRef="#br0" timeOffset="12016.0448">22378 1756 210 0,'0'0'268'0,"0"0"-154"0,0 0-2 15,0 0-84-15,0 0 62 16,0 0-90-16,0 0 20 15,-3 32-1-15,2 15 16 16,-3 19 4-16,-2 14 31 16,-3 15-54-16,-5 10 51 15,-2 10-39-15,0 5-25 16,0 9 25-16,3 1-24 16,3-3-4-16,2-5 13 0,2-11 9 15,3-5-17-15,3-6-5 16,0-6 2-16,0-6-3 15,0-6 7-15,6-6-6 16,2-5 0-16,1-6 13 16,-1-5-16-16,0-6 3 15,-4-15 0-15,3-10-10 16,-1-19 15-16,-3-10-10 16,1 0-19-16,-4-10-36 15,0-20-68-15,0-12-192 16</inkml:trace>
  <inkml:trace contextRef="#ctx0" brushRef="#br0" timeOffset="13223.1416">21783 2464 394 0,'0'0'176'0,"0"0"-71"0,0 0-35 15,0 0-65-15,0 0 41 16,0 0-39-16,0 28 12 16,0-5 38-16,0 11-57 15,-4 7 31-15,1 13-1 16,-2 8-24-16,-1 6 34 16,2 2-36-16,-2-2-3 15,-4 0 21-15,-1 0-10 16,-1-3-12-16,-1-2 0 15,-1-9 13-15,4-9-8 16,4-8-5-16,3-8 0 0,0-8-10 16,3-6 10-16,0-11-106 15,4-4-61-15,11-1-120 16</inkml:trace>
  <inkml:trace contextRef="#ctx0" brushRef="#br0" timeOffset="13886.3429">23111 2578 87 0,'0'0'619'0,"0"0"-523"16,0 0-73 0,0 0-3-16,0 0 26 0,0 0 67 15,3 116-83-15,-3-53 49 16,0 10-45-16,0 2 7 15,-9 5 16-15,-6 4-52 16,3-2 12-16,-3-3-10 16,3-8 15-16,1-8-28 15,6-7 6-15,0-9 0 16,4-11-10-16,-1-9 1 16,-1-14-148-16,-6-13-129 15,-10-6-457-15</inkml:trace>
  <inkml:trace contextRef="#ctx0" brushRef="#br0" timeOffset="14537.1166">22141 2634 753 0,'0'0'163'0,"0"0"-76"16,0 0-40-16,-89 6 38 15,57 12-37-15,6 4-20 16,6 5-14-16,8 1 1 16,11 0-15-16,1 0 0 15,4-4 7-15,19-1-18 16,2-2 11-16,-2 0 0 15,3-3 7-15,-6 1 1 16,-8 1-8-16,-8-2 0 16,-4-1-8-16,-3-1-4 15,-19 1 12-15,-7 1 0 16,-2-2 9-16,3-3 9 16,7-3-13-16,9-3-5 0,9-3 0 15,3-4-12 1,13 0-173-16,21-6-80 0,14-16-447 15</inkml:trace>
  <inkml:trace contextRef="#ctx0" brushRef="#br0" timeOffset="14913.0225">22425 2912 796 0,'0'0'173'0,"0"0"-53"0,0 0-54 15,-91-3 1 1,71 15-37-16,1 8-19 0,3 2 3 16,8 7-14-16,7-1 0 15,1-3-12-15,3-3 25 16,14-5-13-16,3-10 0 16,5-4 2-16,2-3 10 15,-1-4-11-15,0-15 1 16,-5-2-4-16,-10-3-3 15,-7 1 5-15,-4 0 0 16,-4-1-8-16,-19-1-3 16,-3 6 11-16,-4 4 0 15,0 6-7-15,5 6-3 16,1 3 10-16,7 3-6 16,7 9 22-16,3 2-37 15,7 0-15-15,2-1-117 0,22-6-69 16,14-7-161-16</inkml:trace>
  <inkml:trace contextRef="#ctx0" brushRef="#br0" timeOffset="15136.416">22947 2948 689 0,'0'0'238'16,"0"0"-141"-16,0 0 48 15,0 0-44-15,-89 27-75 0,61-2 33 16,-3 8-48 0,-1 4-7-16,3 3 15 0,2-1-6 15,2-5-13-15,5-7 0 16,5-7-8-16,7-8 7 16,6-8-155-16,2-4-242 15</inkml:trace>
  <inkml:trace contextRef="#ctx0" brushRef="#br0" timeOffset="15287.0106">22621 2951 992 0,'0'0'157'0,"0"0"-93"16,0 0-3-16,0 0-61 16,0 0-10-16,0 0-15 15,66 58 24-15,-18-22-117 16,3 0-145-16,-4 3-244 15</inkml:trace>
  <inkml:trace contextRef="#ctx0" brushRef="#br0" timeOffset="15397.6966">23015 3312 560 0,'0'0'268'0,"0"0"-83"16,0 0-17-16,0 0-47 16,0 0-49-16,0 0-33 15,5-10-39-15,-5-10-140 16,0-2-508-16</inkml:trace>
  <inkml:trace contextRef="#ctx0" brushRef="#br0" timeOffset="26665.0068">5355 9218 508 0,'0'0'82'0,"0"0"-38"15,0 0 22-15,0 0 12 0,0 0-10 16,0 0 32-16,0 0-11 16,0 0-62-16,-9-22-6 15,6 22 2-15,0 0-13 16,-1 0-10-16,-1 10 0 15,2 4 4-15,0 4 6 16,2 2-2-16,-2 5-7 16,3 2 15-16,0-3-6 15,0-2-3-15,9-5-7 16,1-5 10-16,1-5-8 16,2-5 1-16,0-2-3 15,-2 0 3-15,-2-8 12 16,3-9-15-16,-9-1 0 15,-3-2 0-15,0 2 9 16,0-1-9-16,-3 7 0 0,-11 1-2 16,1 4 11-1,-2 6-9-15,3-1 0 0,0 2 7 16,3 0-15-16,2 0 8 16,-1 0 0-16,0 8-6 15,8 2-8-15,0 4-10 16,0 3-99-16,5-3-126 15,6-2-200-15</inkml:trace>
  <inkml:trace contextRef="#ctx0" brushRef="#br0" timeOffset="27486.1946">5366 9286 538 0,'0'0'72'0,"0"0"-44"15,0 0 68-15,0 0-2 16,0 0-10-16,0 0-15 15,0-8-57-15,0 8-12 16,0 0 0-16,0 0 0 16,0 0-6-16,0 0-27 0,0 0-42 15,0 0-4-15,0 0-50 16,0 0-64-16</inkml:trace>
  <inkml:trace contextRef="#ctx0" brushRef="#br0" timeOffset="30421.9523">3874 14375 531 0,'0'0'313'15,"0"0"-306"-15,0 0 3 16,0 0 26-16,0 0 21 15,0 0 60-15,-29 0-43 16,29 0-51-16,0 0 17 16,0 0-27-16,0 0-9 15,4 0-4-15,13 2 11 16,10 3-12-16,9-1 1 16,12 1 0-16,9-5 13 15,9 0 2-15,8 0-15 16,2 0 0-16,7 0 18 15,-2 0-24-15,-3 0 6 16,-7 0 0-16,-4 0-6 0,-8 0 14 16,-9 0-8-16,-5 0 0 15,-14 5 13-15,-7-3-18 16,-9 0 5-16,-5-2-16 16,-7 1 15-16,-1-1-42 15,-2 0 30-15,0 0-13 16,0 0-67-16,0 2-8 15,0 0-108-15,-9 1-137 16</inkml:trace>
  <inkml:trace contextRef="#ctx0" brushRef="#br0" timeOffset="39250.948">21309 8906 401 0,'0'0'274'0,"0"0"-212"16,0 0 9-16,0 0-60 16,0 0 54-16,0 0 44 0,0 0-38 15,-58-31 9-15,58 31-78 16,0 0-1-16,0 0-1 16,0 0 27-16,12 8-20 15,19 2 62-15,21-2-30 16,16-1 15-16,18-1-54 15,8-3 0-15,6-2 26 16,7-1-4-16,-2 0-22 16,2 1 0-16,-10 0 14 15,-8 4-15-15,-11-3 1 16,-10 2 0-16,-10-3-11 16,-9 2 24-16,-10-3-13 15,-7 0 0-15,-7 0 8 16,-8 0-7-16,-8 0-1 0,-6 0 0 15,-3 0-15-15,0 0 31 16,0 0-16 0,0 0 0-16,0-4-18 0,-3-4 6 15,-5 0-13-15,-2-1-43 16,-5-4 27-16,1 0-76 16,-5-1 24-16,-1 1 26 15,-2-1 0-15,-3 1 58 16,-2 2 9-16,0 3 0 15,2 0 16-15,3 0-5 16,8 2 54-16,6-1 31 16,7 1-35-16,1 2 34 15,0-3-69-15,20 2-21 0,13 0 12 16,7 3-3 0,3 2-14-16,3 0 0 0,-1 1 25 15,-2 14-36-15,-7 7 11 16,-6 2 0-16,-9 5-6 15,-9 3 9-15,-11 2-3 16,-1 2 6-16,-25 0 20 16,-20 1-32-16,-19 1 6 15,-14-2 0-15,-14 1-6 16,-12-6 6-16,-5-3-72 16,4-12-94-16,5-14-178 15</inkml:trace>
  <inkml:trace contextRef="#ctx0" brushRef="#br0" timeOffset="40382.6156">21312 8636 844 0,'0'0'122'0,"0"0"-24"0,0 0-55 15,0 0 41-15,0 0-31 16,-87 3-35-16,49 15 37 16,-3 3-41-16,1 6 4 15,-1 3-5-15,6 0 9 16,10-3 2-16,12 0-24 15,13-2 5-15,0-2-2 16,25 1 8-16,10-2-11 16,16-5 0-16,13-7 18 15,11-3-27-15,13-7 9 16,0 0-28-16,-3 0-38 16,-15-10-113-16,-28 1-138 15</inkml:trace>
  <inkml:trace contextRef="#ctx0" brushRef="#br0" timeOffset="41770.64">2047 8746 113 0,'0'0'332'0,"0"0"-261"15,0 0-36 1,0 0 62-16,0 0-19 0,0 0 35 15,-8-63 1-15,8 54-49 16,0-1 46-16,0 3-47 16,0 2-30-16,0 4 45 15,0 1-64-15,-3 0 17 16,-5 0-32-16,-2 14-6 16,-12 14 1-16,-9 6 5 15,-6 4 0-15,2-2-1 16,7-4 12-16,4-4-11 15,10-5 0-15,7-6 12 16,6-3-22-16,1-4 10 16,5-3 0-16,15-4-7 15,16-3 19-15,10-3-12 16,6-14 0-16,2-3-2 0,-5 0-3 16,-10 5-92-16,-8 3-86 15,-16 7-87-15,-15 2-253 16</inkml:trace>
  <inkml:trace contextRef="#ctx0" brushRef="#br0" timeOffset="41880.771">2047 8746 579 0</inkml:trace>
  <inkml:trace contextRef="#ctx0" brushRef="#br0" timeOffset="42379.4221">2047 8746 579 0,'-49'85'128'0,"53"-85"-110"0,5 0-1 0,3 0 18 0,9 0 62 0,7 0-38 16,6 0-33-16,8 0 23 16,9 0-42-16,7 0 4 15,6 0 14-15,11 0 38 16,14-3-22-16,11-6-41 16,8-3 2-16,5-1-11 15,3-1 18-15,5 2-9 16,-1 1 0-16,-3 4 3 15,-4 5-8-15,-5 2 5 16,-8 0-12-16,-6 0-2 16,-4 3-12-16,-4 2 26 15,-12-1-2-15,-8-3 3 16,-12 1-10-16,1-2 9 16,-6 0 0-16,1 0-8 0,-2 0 22 15,0 2-14-15,-3 1 0 16,-4-1 15-16,-1 2-10 15,-3 0-5-15,-3 0 0 16,-1 1 3-16,-1-3 6 16,-3 3-9-16,1-5 0 15,0 5 15-15,1-3 4 16,-2-1-19-16,-1 2 1 16,-3 0 10-16,-1 0 3 15,-4-3-14-15,-4 4 0 16,-4-3 8-16,1-1-10 0,-5 0 2 15,-1 0 0-15,-1 0-6 16,-1 0 19-16,-1 0-13 16,-1 0 0-16,0 0 7 15,-1 0-14-15,-1 0 7 16,2 0-10-16,0-5-23 16,-3-5-165-16,0-4-49 15</inkml:trace>
  <inkml:trace contextRef="#ctx0" brushRef="#br0" timeOffset="42680.0471">4702 8620 761 0,'0'0'94'0,"0"0"-33"15,0 0-42-15,0 0 59 16,0 0-61-16,0 0 31 15,74 0 19-15,-33 6-63 16,2 5-1-16,-3 3-3 16,-1 6 16-16,2 2-20 15,-6 6 4-15,-5 0 0 16,-9 3 38-16,-8 3-35 16,-13 2 47-16,0 3-14 15,-19 0-33-15,-19 0 19 16,-9 5-22-16,-14 1-12 0,-27 0-62 15,-33-2-848-15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6:09:21.924"/>
    </inkml:context>
    <inkml:brush xml:id="br0">
      <inkml:brushProperty name="width" value="0.05292" units="cm"/>
      <inkml:brushProperty name="height" value="0.05292" units="cm"/>
      <inkml:brushProperty name="color" value="#7030A0"/>
    </inkml:brush>
  </inkml:definitions>
  <inkml:trace contextRef="#ctx0" brushRef="#br0">3339 12804 670 0,'0'0'181'0,"0"0"-141"0,0 0 56 16,0 0-3-16,0 0-41 16,0 0 5-16,0 0-41 15,0 0 8-15,-22 46-16 16,22-42 6-16,0-3-2 16,0-1-6-16,0 0-6 15,0 0 36-15,0 0-24 16,0 0 2-16,0-1 16 15,0-8-24-15,2 2 25 16,-2 3-31-16,0 3 8 16,0 1 20-16,0 0-24 15,-2 0 2-15,-8 0-6 0,0 0 20 16,2 0-20-16,4 0 0 16,2 0 2-16,2 0-11 15,0 0 9-15,0 2-6 16,2 2-32-16,11 1-108 15,3-4-160-15</inkml:trace>
  <inkml:trace contextRef="#ctx0" brushRef="#br0" timeOffset="2467.0716">22348 12715 717 0,'0'0'50'0,"0"0"27"16,0 0 42-16,0 0-37 15,0 0 11-15,0 0-5 16,-53-39-68-16,48 39 55 15,3 0-60-15,1 0-13 16,-3 0 19-16,-5 12-9 16,0 9-10-16,2 2 3 15,2 0 17-15,2-3-17 16,3-3-5-16,0-2 0 0,0-4-7 16,11-5 14-1,1-5-7-15,1-1 0 0,0 0 10 16,0-12 13-16,-5-7-23 15,-6-3 2-15,-2 5-16 16,0 0 24-16,-6 5-10 16,-9 4 0-16,1 5 1 15,1 3-2-15,1 0 1 16,6 7-21-16,4 9-16 16,2 4-135-16,2-3-88 15,9-5-434-15</inkml:trace>
  <inkml:trace contextRef="#ctx0" brushRef="#br0" timeOffset="3965.4406">1945 8850 203 0,'0'0'446'0,"0"0"-318"15,0 0-49-15,0 0 50 16,0 0-17-16,0 0-9 15,0 0-41-15,-10-46-40 16,7 44 32-16,-1 2-40 16,-3 0-11-16,-7 0-6 15,-6 13 20-15,-5 5-17 16,-5 4 0-16,0 0 7 0,3 2 1 16,2-2-8-1,7-1 10-15,6-4-23 0,3-4 29 16,9-3-16-16,0-1 0 15,0-2-13-15,14-3 1 16,11-4 12-16,11 0 0 16,4 0-16-16,0-2 27 15,-4-5-11-15,-8 4 0 16,-7 0-71-16,-6 3-15 16,-3 0-116-16,-12 0-96 15,0 0-412-15</inkml:trace>
  <inkml:trace contextRef="#ctx0" brushRef="#br0" timeOffset="4311.3365">1824 8933 756 0,'0'0'99'16,"0"0"-56"-16,0 0 13 15,0 0-17-15,0 0 32 16,0 0-1-16,34 2-18 15,-5 0-2-15,8 0-33 16,4-2-4-16,6 0 14 16,3 0-24-16,5-6-3 15,0 0 0-15,5-1 13 16,1 2-6-16,0 0-7 16,2 1 0-16,-4 1-1 15,-2-2 8-15,-10 4-7 16,-6-2 0-16,-13 2-3 0,-14-1-16 15,-8 2 14-15,-5 0-12 16,-1 0 14-16,0-1-45 16,0-3-16-16,-6 1-128 15,-4-3-72-15,-4-2-104 16</inkml:trace>
  <inkml:trace contextRef="#ctx0" brushRef="#br0" timeOffset="4634.006">2450 8782 653 0,'0'0'136'15,"0"0"-45"-15,0 0 69 0,0 0-70 16,0 0-23-16,0 0 4 16,-41 0-71-16,47 0 0 15,16-2 20-15,8 0-7 16,5 2-9-16,-1 0-4 15,0 2 0-15,-2 9 0 16,-7 2 9-16,-3 4-9 16,-7 1 0-16,-6 4 1 15,-9 6-7-15,0 0 6 16,0 2 0-16,-22 1-2 0,-2 1 14 16,-4-3-3-1,-2-3-9-15,3-6 15 16,9-1-18-16,3-6 3 0,14-4-34 15,1-7-189-15,1-2-479 16</inkml:trace>
  <inkml:trace contextRef="#ctx0" brushRef="#br0" timeOffset="5854.2343">22091 8878 708 0,'0'0'104'15,"0"0"-6"-15,0 0-16 16,0 0 46-16,0 0-31 16,0 0-74-16,-3-14 47 0,-8 14-70 15,-8 8 10-15,-8 10 4 16,-3 5 1-16,-1 4 7 15,1 0-17-15,6 0 8 16,8-4-12-16,7-4 7 16,3-4-8-16,6-6 0 15,0-1 3-15,16-6-3 16,14-2 0-16,9 0 2 16,7-8-23-16,0-6 14 15,-6 0-106-15,-10 2-118 16,-15 7-239-16</inkml:trace>
  <inkml:trace contextRef="#ctx0" brushRef="#br0" timeOffset="6214.2103">22016 9036 802 0,'0'0'146'15,"0"0"6"-15,0 0-101 16,0 0 53-16,0 0-57 15,0 0-46-15,64-30 35 16,-27 30-29-16,8 0-1 16,0 0 2-16,7 2 10 15,1 2-16-15,0 3-2 16,2-1 7-16,0 0-9 16,-1 2 6-16,6 1-4 15,-1-1 0-15,1-2 18 0,-5 0-15 16,-2-4-3-16,-6-2 0 15,-11 0-11-15,-9 0 11 16,-11 0 0-16,-4 0-3 16,-7 0 15-16,-4 0-24 15,1 0 8-15,-2-2-62 16,3-4 8-16,-2 0-63 16,1-4-65-16,-1 0-52 15,0 0-288-15</inkml:trace>
  <inkml:trace contextRef="#ctx0" brushRef="#br0" timeOffset="6501.2725">22914 8966 478 0,'0'0'230'0,"0"0"-127"0,0 0 67 15,0 0-39-15,0 0 15 16,0 0-72-16,-67-30-26 16,67 29-32-16,0-1-4 15,18 2-12-15,10 0 0 16,8 0 22-16,3 0-25 15,1 7 3-15,0 5 0 16,-4 0-11-16,-6 2 15 16,-9 2-4-16,-5 1 0 15,-8 1 12-15,-8 2-22 16,0 4 10-16,-5-1 0 16,-16 4-5-16,-6-2 21 15,-3 1-16-15,-6 4 0 16,3-2 14-16,-2-2-38 0,1-5-23 15,0-10-315-15</inkml:trace>
  <inkml:trace contextRef="#ctx0" brushRef="#br0" timeOffset="12169.0123">1817 9757 466 0,'0'0'9'16,"0"0"-5"-16,0 0 0 15,0 0 4-15,0 0-8 16,0 0 0-16,0 0-15 16,37-17-22-16,-29 13-81 15,-4 1-155-15</inkml:trace>
  <inkml:trace contextRef="#ctx0" brushRef="#br0" timeOffset="12578.0287">1817 9757 535 0,'104'-86'120'15,"-105"85"3"-15,-4-1-99 16,-3-1 22-16,5 3 80 0,-3 0-75 16,4 0-1-1,-4 0-20-15,0 0-16 0,-7 3-2 16,-2 6-12-16,0 3 0 15,-2 1-3-15,-2 3 24 16,-3 2-20-16,-5 3-1 16,7-2 4-16,1-1-7 15,7-4 13-15,3-3-10 16,6 0 0-16,3-3 14 16,0-2-26-16,0 4 12 15,9-3 0-15,11 1-13 16,2-2 15-16,6-3-2 15,2 0 10-15,1-3-9 16,4 0 24-16,1 0-25 16,-2 0 0-16,3-3-18 15,-3 0 31-15,-1 0-26 16,-3 0-12-16,-3 3-137 0,-6-1-32 16,-5-1-267-1</inkml:trace>
  <inkml:trace contextRef="#ctx0" brushRef="#br0" timeOffset="13312.3231">2002 9821 701 0,'0'0'30'16,"0"0"-30"-16,0 0 0 0,0 0 9 15,0 0-4-15,0 0-5 16,30-4 27-16,7 6-7 15,5 3 24-15,8-2-35 16,3 0-4-16,8-1 10 16,4-2-1-16,4 0-14 15,9 0 5-15,4 0 4 16,0 0 4-16,3-4-13 16,-3-2 0-16,3 2 7 15,4 1-5-15,-2-1-2 16,-4 1 0-16,-3 1 21 15,-3 0-30-15,-1 1 9 16,-1-1 0-16,-2 1-10 16,3-2 22-16,0 2-12 15,4-2 0-15,0 3 1 0,-3 0-2 16,-8 0 1-16,-2 0 0 16,-2 0-7-16,-2 0 17 15,-2-2-10-15,0 0 0 16,-3-1 10-16,-2 2-16 15,-1 1 6-15,-4-2 0 16,2 2-4-16,-6 0 13 16,0 0-9-16,-2-1 7 15,-6-1 14-15,-2 1-10 16,-7-2 16-16,-6-1-22 16,-3 1 22-16,-2-1-22 15,1-1 22-15,2 2 6 0,2-4-26 16,-2 4 12-16,2 1-19 15,-6 0 3-15,2-1-10 16,-1 3 15-16,0 0-8 16,-1 0 0-16,-4 0 24 15,5-2-22-15,-3 0 2 16,2 1 12-16,-1-1 3 16,2 2-6-16,-3 0-13 15,-2-1 0-15,2 1 12 16,2 0-19-16,0-1 7 15,-3 1 0-15,0 0-9 16,-5 0 16-16,-4 0-7 16,-2 0 0-16,-2 0-35 0,-2-3-8 15,0-2-154 1,-19-8-185-16</inkml:trace>
  <inkml:trace contextRef="#ctx0" brushRef="#br0" timeOffset="13597.9297">5099 9607 511 0,'0'0'182'15,"0"0"-121"-15,0 0-34 16,0 0 40-16,0 0-37 16,0 0 4-16,77 0-28 0,-50 7 11 15,-2 6-15-15,-5 3-2 16,-4 6 0-16,-4 0 11 15,-7 3 3-15,-5 3 6 16,0 4 37-16,-20 0-20 16,-7 0 27-16,-13 1-28 15,-8 1-22-15,-5-1 10 16,6-4-21-16,7-5-3 16,16-4 0-16,6-10-137 15,8-9-415-15</inkml:trace>
  <inkml:trace contextRef="#ctx0" brushRef="#br0" timeOffset="14964.0099">20545 9894 522 0,'0'0'295'0,"0"0"-153"15,0 0-32-15,0 0-64 16,0 0 49-16,0 0-20 0,-18-79-65 15,15 77 62 1,2-1-72-16,1 3 2 16,-7 0-5-16,-4 0 15 15,-11 12-12-15,-8 10 0 0,-4 6 25 16,-1 2-35-16,4-1 10 16,4 1 0-16,2-2-9 15,8-3 20-15,7-3-11 16,7-7 0-16,3-2 10 15,3-3-29-15,21-5 19 16,9-2 0-16,5-3-9 16,6 0 17-16,-4 0-8 15,-6-5 0-15,-8 2 24 16,-8 0-61-16,-9 1-21 16,-5 1-94-16,-4-2-51 15,0 0-217-15</inkml:trace>
  <inkml:trace contextRef="#ctx0" brushRef="#br0" timeOffset="15622.0099">20484 9990 709 0,'0'0'148'0,"0"0"-34"16,0 0 26-16,0 0-64 15,0 0-5-15,0 0-49 16,24-18-4-16,10 15-5 15,15 1-13-15,13 2 0 0,6 0-12 16,8 0 28-16,1 0-16 16,0 10 0-1,2 0 18-15,2 3-19 0,0 3 1 16,0-1 0-16,3-1-13 16,1 1 13-16,1-3 0 15,4 0 0-15,-2-6 28 16,7-1-36-16,-1-1 8 15,-3-2 0-15,0 3-28 16,-6-4 52-16,-3 4-24 16,0-2 0-16,-1 0 18 15,-5 2-23-15,0-3 5 16,-3-1 0-16,-3 2-18 0,-5-2 36 16,-6 1-18-1,-11 3 0-15,-14-3 15 0,-10 1-19 16,-12-1 4-16,-2 1 0 15,-2-1-20-15,-1-2 34 16,-1 2-14-16,0-2 0 16,-5 0 19-16,4 0-31 15,-2 0 12-15,6 0 0 16,0 0-12-16,1 0 23 16,2 0-11-16,-2 0 0 15,3 0 18-15,-3 0-35 16,2 0 17-16,0 0 0 15,-1 0-27-15,0 0 43 0,1 0-16 16,2 0 0 0,-1 0 23-16,-1 0-38 0,3-2 15 15,-1 0 0-15,0-1-11 16,0 1 22-16,-1 0-11 16,-2 2 0-16,-4-1-71 15,-4 1 17-15,-3-4-74 16,0 1-69-16,0-4-117 15,-3 0-245-15</inkml:trace>
  <inkml:trace contextRef="#ctx0" brushRef="#br0" timeOffset="15878.3238">23123 10062 583 0,'0'0'172'0,"0"0"-158"0,0 0 60 15,0 0 29-15,0 0-53 16,0 0-44-16,50-19 2 15,-17 19-8-15,-1 0 0 16,-3 10 11-16,-5 6-22 16,-6 4 11-16,-6 3 0 15,-9 2-17-15,-3 3 14 16,-13 0 3-16,-17 1 17 16,-10 0-7-16,-11-3 18 15,-3-2-28-15,-6-3 6 16,-1-4-16-16,-3-8-107 15,7-9-398-15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6:10:02.529"/>
    </inkml:context>
    <inkml:brush xml:id="br0">
      <inkml:brushProperty name="width" value="0.05292" units="cm"/>
      <inkml:brushProperty name="height" value="0.05292" units="cm"/>
      <inkml:brushProperty name="color" value="#7030A0"/>
    </inkml:brush>
  </inkml:definitions>
  <inkml:trace contextRef="#ctx0" brushRef="#br0">6471 12746 124 0,'0'0'0'0,"0"0"-119"16</inkml:trace>
  <inkml:trace contextRef="#ctx0" brushRef="#br0" timeOffset="754.9161">6505 12472 474 0,'0'0'121'0,"0"0"-16"16,0 0-24-16,0 0 53 15,0 0 2-15,0 0-103 16,-27-46 27-16,27 43-46 15,0 3 12-15,0 0-26 16,6 8 18-16,10 11-18 16,0 6 2-16,1 1 14 15,-2 9-15-15,-3 3 0 16,-1 5-1-16,-6-1 0 16,-5-1 8-16,0-2-8 15,0-6 0-15,-13 4-76 16,-11-4-111-16,-9-3-167 15</inkml:trace>
  <inkml:trace contextRef="#ctx0" brushRef="#br0" timeOffset="1433.9664">5339 12472 586 0,'0'0'67'0,"0"0"-24"15,0 0 2-15,0 0 48 16,0 0-28-16,0 0-36 16,-91 63 24-16,79-39-22 15,3 0 8-15,2 1-10 16,7-1-24-16,0 1 10 15,5-2-15-15,9-3 12 16,5-1-18-16,2 0 6 16,4-2-123-16,-4 0-122 15</inkml:trace>
  <inkml:trace contextRef="#ctx0" brushRef="#br0" timeOffset="2051.7284">5294 13115 489 0,'0'0'58'0,"0"0"-33"15,0 0 17-15,0 0 45 16,-63 89-38-16,50-59-16 16,7 0 2-16,1 3-23 15,5 3 22-15,0-2-25 16,0 1 6-16,13-1-12 15,8 0-2-15,5-3-1 16,10-1 0-16,2-5-98 16,10-6-151-16</inkml:trace>
  <inkml:trace contextRef="#ctx0" brushRef="#br0" timeOffset="6090.491">6398 13130 609 0,'0'0'99'0,"0"0"-27"0,0 0-13 15,0 0 48-15,0 0-63 16,0 0-38-16,0 0 18 15,3 25 10-15,10-6-5 16,-4 0-13-16,0 5-11 16,0-2 8-16,-4 2-13 15,0 1 0-15,-5 4-8 16,0 1-69-16,-7 0-192 16</inkml:trace>
  <inkml:trace contextRef="#ctx0" brushRef="#br0" timeOffset="7121.8814">5339 13623 92 0,'0'0'382'0,"0"0"-304"0,0 0-34 16,0 0 26-16,0 0-7 16,0 0 32-16,-78-8-76 15,62 13-1-15,-1 6 9 16,1 6-25-16,-2 6 29 15,3 5-5-15,3 6 2 16,5 2 12-16,7 0-40 16,0 0 0-16,0-2 5 15,10 0 10-15,10-2-15 16,5-1 0-16,8 1 9 16,5-6-20-16,6 0-93 15,5-6-94-15,-1-7-237 16</inkml:trace>
  <inkml:trace contextRef="#ctx0" brushRef="#br0" timeOffset="7760.5468">6395 13626 403 0,'0'0'137'0,"0"0"-50"15,0 0-25-15,0 0-2 16,0 0-28-16,0 0 15 15,6 0 0-15,10 15-19 16,1 3 0-16,2 5-16 16,2 4 7-16,-5 4-11 0,-1 3 11 15,-4 0 12-15,-5 4-30 16,-6 1 2-16,0 1-1 16,-8 0 6-16,-14 3-2 15,-10-1-6-15,-8-1-53 16,-6 0-70-16,-3-5-152 15</inkml:trace>
  <inkml:trace contextRef="#ctx0" brushRef="#br0" timeOffset="16156.1921">6867 4232 716 0,'0'0'135'15,"0"0"-103"-15,0 0 0 16,0 0 78-16,0 0-53 16,0 0 11-16,0 0-40 15,0 0 13-15,47 20 32 16,-41 10-66-16,-6 4 23 15,0 2-22-15,-3 0 2 16,-9-3 13-16,-4-6-23 16,2-5 0-16,3-9 6 15,4-4 11-15,6-9-13 0,1 0-4 16,0 0 15-16,0-12-18 16,7-7 3-16,11-1-34 15,7 1 30-15,4 5-25 16,0 6 29-16,-2 6-1 15,-2 2 1-15,-3 0 0 16,-3 2 0-16,-1 7 0 16,-3-1-12-16,-2-4 20 15,1-4-8-15,-1 0 0 16,2 0 16-16,0-14-15 16,1-5-1-16,-1-6 0 15,0 0 0-15,-4-2 6 16,-1 1-6-16,-4 7 0 15,-5 6 13-15,-1 6-10 16,0 5 0-16,0 2-3 0,0 3-4 16,0 16 4-16,0 6 2 15,0 5 10-15,0-2-4 16,2 0 17-16,8 0-25 16,5-6 0-16,0-6-4 15,6-5 16-15,0-6-12 16,0-5 0-16,6 0-38 15,0-9-37-15,1-7-245 16,-4-4-384-16</inkml:trace>
  <inkml:trace contextRef="#ctx0" brushRef="#br0" timeOffset="16567.6042">7843 4216 785 0,'0'0'130'16,"0"0"-37"-16,0 0 65 16,0 0-77-16,0 0-1 15,0 0-40-15,-6 0-31 16,20 0 10-16,12 0-19 15,6 0 0-15,2 0-2 16,2 0 2-16,-5 0-29 0,-7 0-103 16,-6 2-168-1,-12 13-53-15</inkml:trace>
  <inkml:trace contextRef="#ctx0" brushRef="#br0" timeOffset="16709.8942">7904 4478 479 0,'0'0'252'0,"0"0"-219"16,0 0 74-16,0 0-27 15,82-28-71-15,-46 14-9 16,4-2-62-16,-5 3-324 16</inkml:trace>
  <inkml:trace contextRef="#ctx0" brushRef="#br0" timeOffset="18321.6012">7091 5017 473 0,'0'0'306'16,"0"0"-194"-16,0 0-17 15,0 0 14-15,0 0-43 16,0 0-38-16,0 0 18 16,-65 53-7-16,51-22-19 15,7 2 33-15,4-2-45 0,3-5 6 16,0-4 3-16,5-7-9 15,9-5-3-15,7-8-3 16,3-2 6-16,1-5 15 16,2-17-22-16,-3-3-1 15,-9-3 1-15,-3 2 6 16,-8-1-9-16,-4 2 2 16,0 3-45-16,-16 7 45 15,-5 2-40-15,-7 7 2 16,4 3 36-16,-2 3-16 15,3 0 14-15,6 2 0 16,1 7 1-16,8-1-8 16,4-4 11-16,4-1-2 0,0-2-14 15,0-1 11 1,0 0 5-16,0 0 20 0,10-7-14 16,8-8 42-16,3-5-33 15,6-2 7-15,4 0 2 16,5 0-13-16,4 2-11 15,1 1 0-15,2 2 7 16,-3 5-10-16,-3 2 3 16,-2 4-76-16,-5-2-107 15,-5 1-230-15</inkml:trace>
  <inkml:trace contextRef="#ctx0" brushRef="#br0" timeOffset="24290.3546">5013 11204 546 0,'0'0'30'0,"0"0"4"16,0 0 62-16,0 0-37 15,0 0 64-15,0 0-75 16,0 0-46-16,0 0 49 15,-7-6-9-15,7 6-7 16,0 0 17-16,-1 0-42 16,-4 0 33-16,-2 0-41 15,-4 0 15-15,1 4-12 0,-2 4-5 16,2 0 0-16,-1 0 9 16,0 1 9-16,0 2-18 15,-1-2 12-15,1 1-4 16,4 0 16-16,-1 1-20 15,4-1 6-15,1 1-10 16,0 0 22-16,3 1-22 16,0-1 0-16,0-1 3 15,0-2 9-15,12 0-8 16,1-3-2-16,5-1 8 16,0-1-4-16,4-2-2 15,-4-1-4-15,0 0 0 16,-3 0-12-16,0 0 4 15,-5-1-88-15,-2-6-65 0,-6-4-174 16</inkml:trace>
  <inkml:trace contextRef="#ctx0" brushRef="#br0" timeOffset="25072.2093">4982 11307 600 0,'0'0'140'0,"0"0"-136"15,0 0 31-15,0 0 77 16,0 0-72-16,0 0 21 16,21 0-9-16,-8 0-32 15,1 0 46-15,4 0-46 16,-3 0 4-16,4 0 4 15,3 0-20-15,-2 0 28 16,5 0-23-16,-4 0-8 16,4 0 5-16,-2 0-10 15,0 0 0-15,0 0-1 16,1 0 8-16,-3 0-7 16,0 0 0-16,-2 0 2 15,-1 0-2-15,0 0 0 16,0 0 0-16,7-2 8 0,-4 1-4 15,2-2 29-15,-4 2-33 16,2-1 9-16,1 1-11 16,-2 1 2-16,-2 0 0 15,-1 0 2-15,0 0 3 16,-4 0-5-16,-1 0 0 16,-1 0 9-16,-3 0-12 15,0 0 3-15,-2 0 0 16,1 0-3-16,-2 0 11 15,5 0-8-15,-2 0 0 16,-2 0 3-16,0-3-7 16,1 2 4-16,2 1 0 15,0 0-5-15,3-1 10 0,-2-2-5 16,1 3 0 0,-2 0 6-16,0 0-12 0,-2 0 9 15,1-2-3-15,-2 2 0 16,-1-1 6-16,-2 1-6 15,-1-1 0-15,1 1 3 16,-3 0 21-16,0-2-24 16,0 2 16-16,0 0-11 15,0 0 1-15,0 0-6 16,0 0 1-16,0 0 13 16,0 0-28-16,0 0 14 15,0 0-36-15,0 0-4 16,0 0-8-16,0 0 34 0,0 0-2 15,0 0 16-15,0 0-10 16,0 0 10-16,0 0-36 16,-6-3-83-16,-2-5-175 15,-2 1-394-15</inkml:trace>
  <inkml:trace contextRef="#ctx0" brushRef="#br0" timeOffset="26490.9959">5755 11283 512 0,'0'0'95'15,"0"0"-14"-15,0 0 4 16,0 0 43-16,0 0-73 15,0 0-41-15,0 0 24 16,4 0-5-16,8 0 1 16,0 0 0-16,0 0-20 15,1 0 23-15,-2 0-32 16,5 0 7-16,-2 0 39 0,-1 2-46 16,1-2 14-1,2 1-12-15,-1 2 8 0,2-3-8 16,0 0-7-16,1 3 1 15,2-3-1-15,-1 0 8 16,0 1-7-16,-2-1-1 16,3 0 5-16,-3 3-9 15,-1-3 4-15,1 1 0 16,-5 0-6-16,0-1 11 16,1 0-5-16,-2 2 0 15,-1-2 9-15,2 0-17 16,-3 0 8-16,3 0 0 15,1 1-3-15,-1-1 9 16,0 0-6-16,2 0 0 16,0 0 9-16,0 0-16 0,-1 0 7 15,-1 2 0 1,2-2-6-16,-2 1 13 0,3-1-7 16,-2 1 0-16,-1-1 4 15,3 0-17-15,-3 0 14 16,-2 0-1-16,2 0 0 15,-1 0 8-15,-1 0-8 16,1 0 0-16,-2 0-3 16,-2 0 3-16,6 0 0 15,-2 0 0-15,-2 0-4 16,2 0 10-16,-1 0-6 16,-1 0 0-16,5 0 0 15,-3 0 0-15,-1 0 0 16,4-1 0-16,-1 0-8 0,2-1 16 15,4 1-8-15,-5-1 0 16,-3 2 7-16,2 0-13 16,-3-1 6-16,-1 0 0 15,0-1-5-15,0 1 16 16,-1 1-12-16,0 0 1 16,1-1 0-16,0 1 3 15,-1-3-2-15,4 1 10 16,-5 1-11-16,-1 1 5 15,0 0-5-15,0 0 0 16,0-1 7-16,0-1-11 16,0 1 4-16,3-1 0 15,-4 1 4-15,2 1 14 0,-1 0-18 16,-2-2 2 0,-1 2-1-16,3 0 5 0,-3-1-6 15,5 1 0-15,-1 0 4 16,1 0 9-16,-1 0-5 15,-1-1-8-15,-3 1 3 16,-2 0-9-16,0 0 12 16,-1 0-5-16,0-3-1 15,0 3 11-15,0 0-11 16,0 0 0-16,0 0 0 16,0-3-8-16,0-3-14 15,0-2-146-15,-4-4-203 16</inkml:trace>
  <inkml:trace contextRef="#ctx0" brushRef="#br0" timeOffset="26972.3395">6676 11153 549 0,'0'0'177'0,"0"0"-141"16,0 0 83-16,0 0-3 0,0 0 0 15,0 0-77-15,-11 0-30 16,11 0 21-16,0 0-12 16,3 0 32-16,5 0-6 15,3 3-36-15,3 1 14 16,0 1-4-16,1 2-12 15,2-2 0-15,-2 3-6 16,-1 0 0-16,-3 1-4 16,0 1 12-16,-3 1-8 15,-2 2 6-15,-4 1-5 16,-2 1 6-16,0 2-7 16,0-1 1-16,-7 1 23 15,-4 3-19-15,-3-4 13 16,-2 2 2-16,-3-2-18 0,-1 0 29 15,1-2-24-15,2-2 1 16,1-4 0-16,3 0 1 16,-3-6-7-16,8-2-2 15,-1 0-12-15,1 0-59 16,3-15-157-16,5-4-716 16</inkml:trace>
  <inkml:trace contextRef="#ctx0" brushRef="#br0" timeOffset="64139.1099">5133 8531 513 0,'0'0'411'0,"0"0"-342"0,0 0-55 16,0 0 37-16,0 0-39 15,0 0 25-15,0 0 37 16,-6 76-62-16,-3-51 34 15,-5-3-41-15,0-2 4 16,0-6-3-16,2-3 10 16,8-7-16-16,1 0 0 15,3-4 3-15,0 0 4 16,0-5-7-16,3-11 0 16,16-1-2-16,2 4-21 15,-1 3 20-15,3 6-14 16,-6 2 17-16,2 2-15 0,-3 0 18 15,1 0-3 1,-1 2 0-16,2 5 4 0,0 0-8 16,-3-3 4-16,3-4 0 15,-4 0-7-15,3 0 16 16,-2-11-9-16,-3-8 0 16,0-2 15-16,-3 0-17 15,-5 1 2-15,-1 5 0 16,-3 5-4-16,0 4 21 15,0 3-3-15,0 3 0 16,0 0 8-16,0 11-22 16,0 9 0-16,0 3 3 15,0-2-5-15,0 0 10 16,0-5-8-16,8-2 0 16,4-6 21-16,6-2-28 0,3-6 7 15,7 0-25-15,0-8-160 16,2-12-413-16</inkml:trace>
  <inkml:trace contextRef="#ctx0" brushRef="#br0" timeOffset="64304.297">5683 8589 740 0,'0'0'274'16,"0"0"-245"-16,0 0 31 15,0 0 32-15,0 0-90 0,0 0 15 16,88-7-17-16,-56 1-146 16,-3-2-182-16</inkml:trace>
  <inkml:trace contextRef="#ctx0" brushRef="#br0" timeOffset="64501.5815">6058 8483 579 0,'0'0'341'0,"0"0"-246"0,0 0-84 16,0 0 90-16,0 0-77 16,0 0-14-16,0 11-19 15,0-4 9-15,0-1-98 16,0-2-195-16</inkml:trace>
  <inkml:trace contextRef="#ctx0" brushRef="#br0" timeOffset="64833.7721">6058 8483 617 0,'-32'-4'147'0,"32"3"-143"16,0 1 33-16,0 0 38 15,0 0-73-15,0 0 29 16,0 0-17-16,0 0 21 16,0 0 61-16,0 0-54 15,0 0 35-15,0 0-9 16,0 0-56-16,0 0 27 15,0 0-36-15,-2 3 2 16,-3 5 20-16,0 0-21 16,4 1-4-16,1 1 0 15,0-2-30-15,0-1-101 16,0-2-211-16</inkml:trace>
  <inkml:trace contextRef="#ctx0" brushRef="#br0" timeOffset="65339.3649">6087 8487 644 0,'0'0'120'0,"0"0"-16"16,0 0 24-16,0 0-7 15,0 0-44-15,0 0-13 0,-55 16-61 16,46-1 21-16,0 3 6 16,2 0-20-16,1-1 12 15,6-2-22-15,0-2 0 16,0-2 4-16,0-1-2 16,13-6-2-16,1-2 0 15,2-2 18-15,-1 0-23 16,-3 0 5-16,-2-11 0 15,-5-1-10-15,-2-3-5 16,-3-1 12-16,0 1-1 16,-2 1-24-16,-8-1 23 15,-3 5 4-15,2 3 1 16,2 3-11-16,-1 1 15 16,7 2-4-16,1 1 0 0,2-2 17 15,-1 2-1-15,1 0-16 16,0-1 1-16,0 1 22 15,0-3-20-15,6 0 0 16,10-4-3-16,4 2 19 16,2 1-30-16,-1-1 11 15,-3 2-14-15,1-3-20 16,-4 0-177-16,1-3-244 16</inkml:trace>
  <inkml:trace contextRef="#ctx0" brushRef="#br0" timeOffset="65590.5934">6293 8345 500 0,'0'0'483'0,"0"0"-372"16,0 0-105-16,0 0 72 15,0 0-75-15,0 0-2 16,32 16 15-16,-10 1-11 15,-4 5-5-15,-2 2 0 16,-5 8 17-16,-8 1-21 16,-3 6 4-16,0 0 0 15,-21-2-12-15,-5 2-16 16,-5-6-154-16,-9-2-195 16</inkml:trace>
  <inkml:trace contextRef="#ctx0" brushRef="#br0" timeOffset="66149.3623">5067 8308 362 0,'0'0'110'16,"0"0"-66"-16,0 0 40 15,0 0 23-15,0 0-16 16,-85 70-20-16,67-38-16 16,2 3-17-16,2 6 19 15,7 4-49-15,2 0-4 16,5-1-4-16,0-3 16 15,11-6-36-15,6-7-203 16</inkml:trace>
  <inkml:trace contextRef="#ctx0" brushRef="#br0" timeOffset="67292.8279">4568 7986 742 0,'0'0'147'0,"0"0"-101"0,0 0 25 15,0 0 53-15,0 0-90 16,0 0-21-16,43-7-13 16,-8 6 16-16,6-2-12 15,7 3-4-15,4 0 0 16,4 0-9-16,9 0 17 15,9 0-8-15,13 3 0 16,9 1 11-16,3 3-19 16,4-2 8-16,4 1 0 15,1 0-9-15,4 1 11 16,-4 2-2-16,-7 1 0 16,-3 0-1-16,-5 1-12 15,-1-1 13-15,-3-2 0 0,-2-1-10 16,-5-4 10-16,-4-2 0 15,-7 1-1-15,-4-2 5 16,-3 0-13-16,-6 0 9 16,-4 0 0-16,-13-3-4 15,-3-3 11-15,-8 1-7 16,-6 2 0-16,-3-1 11 16,-8-1-14-16,-4 1 3 15,-3 1 0-15,-3 1-1 16,0 2 9-16,-3-2-8 15,0 2 0-15,0 0-9 0,0-4 8 16,0 0-187-16,-9-6-201 16</inkml:trace>
  <inkml:trace contextRef="#ctx0" brushRef="#br0" timeOffset="67555.7637">6860 7920 166 0,'0'0'536'0,"0"0"-385"16,0 0-112-16,0 0 44 16,0 0 33-16,0 0-114 15,26-6 6-15,5 6-8 0,6 8 11 16,-1 7-17 0,-5 5 6-16,-1 2 0 0,-10 5-8 15,-7-1 16-15,-10 5-8 16,-3-1 0-16,-3-2 10 15,-20-1-20-15,-8-1 10 16,-8-1-30-16,-8 2-104 16,-10-3-148-16</inkml:trace>
  <inkml:trace contextRef="#ctx0" brushRef="#br0" timeOffset="70389.2231">5725 7168 406 0,'0'0'149'0,"0"0"-107"15,0 0-26 1,0 0 42-16,0 0 23 0,0 0 2 16,0 0 6-1,3 10-43-15,-3-1 15 0,0 3 25 16,0 4-51-16,-6 1 5 15,-3 3-20-15,-4-2-7 16,4 0-1-16,-2-2-12 16,3-5 0-16,6-2-1 15,-1-5 7-15,1-1-6 16,2-3 3-16,0 0 3 16,0 0-12-16,5-12-62 15,10-2-62-15,2 1 91 16,1 6-17-16,-2 1 56 0,-3 6 0 15,-4 0-19-15,0 0 18 16,-3 9-5-16,4 9 6 16,-1 1 57-16,0 5-44 15,0-4 7-15,0-3-6 16,3-3-7-16,0-4 15 16,-2-5-20-16,5-3 2 15,0-2 2-15,3 0-6 16,0-10-36-16,0-8-276 15</inkml:trace>
  <inkml:trace contextRef="#ctx0" brushRef="#br0" timeOffset="70651.5774">6090 7289 729 0,'0'0'189'16,"0"0"-179"-16,0 0 16 16,0 0 54-16,0 0-29 15,0 0-35-15,10 13-13 16,1-10 37-16,2 0-38 16,1 0 1-16,2 1 3 15,1-1 5-15,-2 0-11 16,1 0 0-16,-1-2-36 0,0-1-86 15,0 0-162-15</inkml:trace>
  <inkml:trace contextRef="#ctx0" brushRef="#br0" timeOffset="71368.6647">6135 7232 532 0,'0'0'281'0,"0"0"-208"16,0 0-28-16,0 0 107 15,0 0-110-15,0 0-7 16,0-11-35-16,0 28 9 16,6 5 11-16,0 4-10 15,-3 3 0-15,-1 1 6 16,-2-1-11-16,0 0 3 16,1-4-8-16,5-6-127 15,4-10-148-15,2-9-458 16</inkml:trace>
  <inkml:trace contextRef="#ctx0" brushRef="#br0" timeOffset="71789.0543">6520 7254 1024 0,'0'0'94'0,"0"0"-65"15,0 0 32 1,0 0 4-16,0 0-59 0,0 0 8 16,36 4-19-1,-26 9 5-15,-4 1 0 0,-4 0-13 16,-2 0 29-16,0 1-16 15,-3-1 0-15,-8-4 5 16,4-2-24-16,2-4 11 16,5-4 8-16,0 0-9 15,0 0 15-15,0 0-6 16,0 0 0-16,0 0 8 16,8 2 12-16,8 1-11 15,-1 2-8-15,3-1 6 16,-2 4 3-16,1-1-10 0,2-3 0 15,0-1-1-15,1-3-144 16,1 0-356-16</inkml:trace>
  <inkml:trace contextRef="#ctx0" brushRef="#br0" timeOffset="72496.1499">6924 7286 850 0,'0'0'111'0,"0"0"3"16,0 0 4-16,0 0-63 15,0 0-7-15,0 0-28 16,-52 52-19-16,52-38 14 15,0 0-15-15,9-2 0 16,10-4 5-16,2-1 6 16,5-7-8-16,-1 0-3 15,-1 0 9-15,-8-10-19 16,-4-3-3-16,-9-4-13 16,-3 2-4-16,0-1-44 0,-3 2 44 15,-14 8-2-15,1-1-4 16,-3 4 25-16,4 3 0 15,2 0 11-15,5 0 10 16,2 0-9-16,3 0 17 16,3 0-11-16,0 0 2 15,0 0-8-15,6 0 3 16,12 4 8-16,8-1 5 16,6-3-11-16,4 3-12 15,-3-3-156-15,-8 0-328 16</inkml:trace>
  <inkml:trace contextRef="#ctx0" brushRef="#br0" timeOffset="73684.5463">4317 7202 755 0,'0'0'114'16,"0"0"-32"-16,0 0 46 16,0 0-22-16,0 0-64 15,0 0-32-15,0 0 10 16,-2 28-19-16,2-2 32 15,-5 0-28-15,-1-4 12 16,-5-4-17-16,3-2 5 16,-3-4-2-16,3-5 2 15,2-3-1-15,2-2-3 16,2-2 6-16,-2 0 9 16,1-3-16-16,3-10-51 0,0 1 32 15,0 2-13-15,0 4 12 16,9 3 14-16,0 3-25 15,0 0 28-15,4 2-6 16,1 11 2-16,2-1 0 16,-1 2 14-16,3-1 22 15,-2-5 2-15,2-3-28 16,-5-5 22-16,2 0-8 16,-1-2 0-16,2-10-8 15,-2-4 11-15,2 1-28 16,-4 1 8-16,1 1-84 15,-2 10-13-15,-2 3-43 0,-3 0 43 16,1 0 18-16,-2 5-49 16,-2 0-51-16,3-2-187 15</inkml:trace>
  <inkml:trace contextRef="#ctx0" brushRef="#br0" timeOffset="73883.6733">4603 7294 898 0,'0'0'230'0,"0"0"-196"16,0 0-18-16,0 0 27 0,0 0-24 16,0 0-8-16,39 0-22 15,-15 0-24-15,-1-2-188 16,-3-5-214-16</inkml:trace>
  <inkml:trace contextRef="#ctx0" brushRef="#br0" timeOffset="74358.3045">4869 7178 851 0,'0'0'49'0,"0"0"-46"15,0 0 75-15,0 0-61 16,0 0 27-16,0 0-16 16,37 38-28-16,-35-19 19 15,-2-1-19-15,0 1 0 16,0-3 8-16,-8-2 6 16,-2-5-14-16,2-1 0 0,4-3 9 15,1-4-10-15,3-1 3 16,0 0-2-16,0 0 1 15,0 0 12-15,0 0-13 16,0 0 0-16,0 0 7 16,0 6 1-16,4-4 5 15,4 4-11-15,-1 0 9 16,5-1-2-16,-1-1-9 16,2-2 0-16,-1-2-99 15,3 0-246-15</inkml:trace>
  <inkml:trace contextRef="#ctx0" brushRef="#br0" timeOffset="75383.9881">5120 7238 23 0,'0'0'169'0,"0"0"-113"0,0 0 45 16,0 0 19-16,0 0-49 16,0 0 25-16,0 0 22 15,0 2-25-15,0-2 6 16,0 1 22-16,-2 3-45 15,-4-1 0-15,-2 2-34 16,-2 2-22-16,1 1 5 16,0 2-17-16,0 3 8 15,2 0-13-15,4-1-2 16,1 0 16-16,2-1-17 16,0-3 0-16,0-3-5 15,2-1 11-15,8-4-6 0,-1 0 3 16,5 0 7-1,-4-6-12-15,-1-4 2 0,-2 1-5 16,-4-4-6-16,-3 3-41 16,0 1 8-16,0-2-23 15,0 5 28-15,-4 1 38 16,-5 0-13-16,-1 3-20 16,2-1 27-16,2 1-6 15,3 0 5-15,0 2 8 16,1-1 0-16,1 1-3 15,1 0-1-15,0 0 4 16,0 0-4-16,0 0-1 16,0 0 5-16,0 0 0 0,0 0 6 15,0 0 23 1,1 0-2-16,7 0 2 0,0 0 6 16,2-2-26-16,0-1-9 15,0 0 0-15,6-2-112 16,-10-1-135-16</inkml:trace>
  <inkml:trace contextRef="#ctx0" brushRef="#br0" timeOffset="75904.9981">5090 7248 529 0,'0'0'148'0,"0"0"-57"0,0 0 18 15,0 0 18-15,0 0-20 16,0 0-86-16,-8-2-7 15,2 6 11-15,-3 6-14 16,2-2 17-16,2 2-11 16,0 0-11-16,4-2 4 15,0-2-10-15,1 0 0 0,0-3 8 16,0 2-5-16,0 0-3 16,0-4 0-16,0 2 6 15,0-3-18-15,0 0-12 16,0 3-13-16,2-3 16 15,2 0-12-15,2 0 33 16,1-9 0-16,0-2-7 16,1-1 1-16,-3-2 6 15,1 3 0-15,-2 2 1 16,-1 0 17-16,3 5 25 16,-5 1-4-16,1 3-27 15,-1 0-3-15,2 0-9 0,3 0 0 16,5-1-6-1,7-3-47-15,1-2-219 0,1-8-494 16</inkml:trace>
  <inkml:trace contextRef="#ctx0" brushRef="#br0" timeOffset="76180.5503">5281 7103 830 0,'0'0'139'0,"0"0"-95"0,0 0 40 15,0 0-29 1,0 0-16-16,0 0 5 0,30 24-38 16,-16-5 17-1,-5 6-23-15,-3 2 0 0,-6 3 3 16,0 2 10-16,0 0-13 15,-9 1 0-15,-11-2-3 16,0-4-62-16,-10-4-177 16,-7-7-129-16</inkml:trace>
  <inkml:trace contextRef="#ctx0" brushRef="#br0" timeOffset="76610.5498">4150 7144 781 0,'0'0'156'0,"0"0"-116"16,0 0 10-16,0 0 1 16,0 0-26-16,-39 102 30 15,33-63-40-15,6 7-7 16,0-2 3-16,0 5-11 16,14-3-4-16,9-4-82 15,6-5-267-15</inkml:trace>
  <inkml:trace contextRef="#ctx0" brushRef="#br0" timeOffset="78223.3277">5801 8439 501 0,'0'0'147'0,"0"0"-70"16,0 0 60-16,0 0-27 16,0 0-37-16,0 0-13 15,0-7-13-15,0 7-17 16,0 0-4-16,0 9-22 16,0 7 24-16,-4 5 23 15,-2 0-48-15,3 4 25 0,-2-1-13 16,2 0 0-1,2-2-3-15,1-1-2 0,0 0-2 16,0-5-8 0,0-2 0-16,0-4-2 0,0-1 2 15,0-4-2-15,0 0-14 16,7-2-111-16,0-3-121 16,-2 0-307-16</inkml:trace>
  <inkml:trace contextRef="#ctx0" brushRef="#br0" timeOffset="78546.7878">5676 8838 624 0,'0'0'220'16,"0"0"-173"-16,0 0 89 15,0 0 23-15,0 0-95 16,0 0-21-16,9 0-15 16,6 0-18-16,2 0 22 15,6 0-30-15,-2 0 1 16,3 0 2-16,1 0 5 0,0 0-10 15,-1 0 0-15,2 0-24 16,-4-2-83-16,-6 1-233 16</inkml:trace>
  <inkml:trace contextRef="#ctx0" brushRef="#br0" timeOffset="81005.6773">3944 11866 340 0,'0'0'277'16,"0"0"-204"-16,0 0-34 16,0 0 94-16,0 0-8 15,0 0-67-15,0 0 14 16,4-5-26-16,-4 5-20 16,0 0 20-16,0 0-40 15,0 0 4-15,0 0-10 16,-4 3 13-16,-8 8-2 0,0-2-11 15,0 3 4-15,2 0 2 16,1-1 4-16,-3 0-10 16,4 1 0-16,2-1 9 15,2 0-17-15,0 0 8 16,2-3 0-16,2 0-2 16,0-1 2-16,0 0 0 15,0-2 0-15,0 0 13 16,2 2-17-16,9-3 4 15,-3 2 0-15,7 1-4 16,-3-2 8-16,1-1-4 16,4-1 0-16,-3 1 17 15,4-1-24-15,2-3 7 16,-1 0 0-16,2 0-7 16,1 0 14-16,-5-3-7 0,4-4 0 15,-4 1-138-15,-6-1-89 16,0 0-180-16</inkml:trace>
  <inkml:trace contextRef="#ctx0" brushRef="#br0" timeOffset="82857.396">4065 11980 276 0,'0'0'296'0,"0"0"-248"16,0 0-47-16,0 0 111 16,0 0-5-16,0 0-105 15,21 1 24-15,-5-1-26 16,2 0 0-16,3 0 6 15,1 0 1-15,4 0-7 16,1 0 0-16,1-1 18 16,0 0-18-16,4-2 0 15,-1 2 0-15,3-1-9 16,-1 1 17-16,-3 1-8 16,2 0 0-16,-3 0 10 15,-2 0-15-15,4 0 5 0,1 0 0 16,-1 0-6-16,4 0 12 15,-3 0-6-15,2 0 0 16,0 0 6-16,2 1-12 16,0 1 6-16,-3-1 0 15,-2 2 0-15,-2-2 4 16,-4 0-4-16,-4 2 0 16,1-3 9-16,-4 2-12 15,1-1 3-15,1 1 0 16,1-2 49-16,4 0-45 15,-1 0 27-15,4 0-20 16,0 0-6-16,2 0 23 0,2 0-3 16,-3 0-24-16,0 0 29 15,-5 0-29-15,4 0 14 16,-2 0 6-16,-1 0-17 16,-1-2 25-16,2-1-27 15,0 0-2-15,4-2 8 16,1 1 7-16,2-2-13 15,-2-1-2-15,2 1 3 16,0 0 2-16,-2 3-5 16,-1 1 0-16,-3 0-2 15,1 1 15-15,-4 1-13 16,0 0 0-16,0 0 4 16,-2 0 0-16,2 0-4 0,-3 0 0 15,6 0-1-15,-5 0 12 16,5 0-11-16,0 0 0 15,0 0 7-15,1 0-5 16,-2 1-2-16,0 1 0 16,-2-1 3-16,-3-1 13 15,-3 0-6-15,1 0-6 16,-1 1 6-16,2-1-9 16,0 0-1-16,-3 0 0 15,4 0 0-15,1 0 10 16,-1 0-10-16,3 0 0 15,0 0 5-15,-2 0-15 0,-4 0 10 16,-1 0 0-16,-1 0 0 16,2 0 3-16,-3 0-3 15,1 0 0-15,2 0 11 16,-2 0-18-16,5 0 7 16,0 0 0-16,0 0 3 15,1 0 7-15,-6 0-10 16,6 0 0-16,-5 0 3 15,-1 0-13-15,0 0 10 16,-1 0 0-16,0 0 0 16,1 0 9-16,0 0-9 15,0 0 0-15,1-2 6 16,0 2-11-16,4-2 5 16,-1 2 0-16,0-1-6 0,1 1 12 15,0 0-6-15,-6 0 0 16,4 0 7-16,-1 0-10 15,-2-2 3-15,2 2 0 16,0-1-11-16,1 0 25 16,2-1-14-16,-3 2 0 15,0 0 4-15,0 0-11 16,-2 0 7-16,-2 0 0 16,-1 0-3-16,-1 0 10 15,-3 0-7-15,0 0 0 16,0 0 6-16,0 0-16 0,1 0 10 15,-2 0 0 1,4 0-1-16,3 0 7 0,0 0-6 16,6 0 0-16,-1 0 5 15,-3 0-15-15,2 0 10 16,-5 0 0-16,-3 0 0 16,3 0 3-16,-1 0-3 15,-1 0 0-15,-1 0 10 16,2 0-12-16,-1 0 2 15,0 0 0-15,0 0-9 16,0 0 20-16,1 0-11 16,-2 0 0-16,-2 0 6 15,1 0-13-15,-1 2 7 16,-1-2 0-16,2 0-11 16,-4 0 21-16,3 0-10 0,-1 0 0 15,0 0 0-15,-3 0 1 16,4 0-1-16,-5 0 0 15,1 0-16-15,5 0 25 16,-2 0-9-16,1 0 0 16,1 0 9-16,-1 0-21 15,3 0 12-15,-2 0 0 16,1 0-2-16,-2 0 11 16,-2 0-9-16,1 0 0 15,1 0 9-15,-2 0-17 16,3 0 8-16,-2 0 0 15,3 1-11-15,-3-1 19 0,-1 0-8 16,0 0 0-16,-4 0 9 16,4 0-16-16,-1 0 7 15,-1 1 0-15,-4-1 3 16,-1 0 10-16,0 0-8 16,1 0-5-16,1 0 14 15,0 0 1-15,-1 0-15 16,1 0 0-16,-2 0 4 15,0 0 13-15,1 0-17 16,-1 0 0-16,0 0 11 16,0 0-21-16,0 0 10 15,0 0 0-15,0 0-10 16,0 2-54-16,0 1-25 16,-3-1-67-16,-4-2-135 15,-2 0-241-15</inkml:trace>
  <inkml:trace contextRef="#ctx0" brushRef="#br0" timeOffset="83389.4269">7630 11883 496 0,'0'0'166'0,"0"0"-117"0,0 0 97 16,0 0-46-16,0 0-2 16,0 0-21-16,-3-19-53 15,3 19-8-15,0 0 2 16,1 0 0-16,10 0-15 15,3 0 13-15,0 0-8 16,-1 0 10-16,4 5-18 16,-5 2 0-16,4 0-3 0,-1 1 16 15,0 1-13-15,-1 0 0 16,-2 1 9 0,1 1-17-16,-3 1 8 0,-1-1 0 15,-1 2-5-15,-4-3 14 16,-1 5-9-16,-3-1 0 15,0 0 10-15,0 2-17 16,0-3 9-16,-10 1-2 16,-8-3 52-16,-1-1-50 15,-4-1 44-15,-5-3-21 16,1 1-17-16,-3 0 13 16,2-2-19-16,1-1-2 15,9-3 0-15,2-1-9 0,2 0-21 16,6 0-94-1,0 0-292-15</inkml:trace>
  <inkml:trace contextRef="#ctx0" brushRef="#br0" timeOffset="114323.804">5461 14855 679 0,'0'0'253'0,"0"0"-76"0,0 0-89 16,0 0-21-1,0 0 21-15,0 0-80 0,0 0-4 16,0 0-4-16,0 0 8 16,0 0 3-16,33 95-11 15,-39-52 2-15,-14-2 12 16,-2-6-7-16,3-7-2 16,4-7-5-16,3-7 14 15,7-9-13-15,4-5 4 16,1 0-5-16,0-16 0 15,0-8-12-15,15-2 12 16,3 3 0-16,1 4-45 16,2 8 43-16,-6 8-17 15,1 3 19-15,-4 0-6 16,-1 13 7-16,2 6-1 0,-5 0 0 16,9-1 4-16,-4-2 1 15,4-4-5-15,0-6 0 16,3-4-5-16,3-2 21 15,0-3-16-15,3-14 0 16,-2-4 9-16,-3-4-6 16,-6 3-3-16,-6 2 0 15,-3 2-5-15,-2 6 8 16,-4 5-3-16,0 4 0 16,0 3 9-16,0 0-15 15,0 10 10-15,0 5-4 16,0 2 21-16,0-2-15 0,0 0 2 15,9-2-8 1,7-2 15-16,4-3-19 0,5-2 4 16,1-4-8-1,8-2-18-15,-3 0-197 0,-1 0-218 16</inkml:trace>
  <inkml:trace contextRef="#ctx0" brushRef="#br0" timeOffset="114640.2101">6317 14888 941 0,'0'0'182'16,"0"0"-108"-16,0 0 6 16,0 0 8-16,0 0-87 15,0 0 11-15,12 40 10 16,-3-21-12-16,3 3-7 16,-3-1 2-16,-3-2-5 15,-3 1 0-15,-3-1-4 0,0-5-82 16,0-6-223-16,-9-5-528 15</inkml:trace>
  <inkml:trace contextRef="#ctx0" brushRef="#br0" timeOffset="114826.0514">6249 15048 773 0,'0'0'213'15,"0"0"-56"-15,0 0-33 16,0 0-45-16,0 0-76 15,0 0 10-15,28-3-11 16,5 3 4-16,4 0-7 16,-3 0 1-16,0 0 0 15,-7 0-108-15,-9 0-220 16,-6 0-186-16</inkml:trace>
  <inkml:trace contextRef="#ctx0" brushRef="#br0" timeOffset="115038.3236">6262 15316 750 0,'0'0'143'16,"0"0"-82"-16,0 0 96 0,0 0-27 15,0 0-83 1,0 0-37-16,95 0 17 0,-65-8-27 15,0 2-4 1,-1-5-64-16,-6 2-273 0</inkml:trace>
  <inkml:trace contextRef="#ctx0" brushRef="#br0" timeOffset="115605.4669">6768 14900 888 0,'0'0'208'15,"0"0"-153"-15,0 0 39 16,0 0-16-16,0 0-72 16,95-39 19-16,-77 39-25 15,1 0 10-15,-5 2-14 0,-4 10 4 16,-7 1 0-16,-3 6-9 15,0-1 19-15,-16 2-10 16,-1-3 1-16,0-2 11 16,9-5-5-16,5-4-7 15,3-2 0-15,0 0-2 16,0-1 2-16,11 1 0 16,5-1 0-16,-3 3 8 15,-2-3-6-15,-1 5-2 16,-4 1 0-16,-6 2-9 15,0 3 13-15,-6 3-4 16,-10 1 0-16,-6 0 6 16,0-1 10-16,2-5-15 15,6-1-1-15,5-4 0 16,6-3 8-16,3-2-18 16,0-2-6-16,12 0-176 15,12-11-218-15</inkml:trace>
  <inkml:trace contextRef="#ctx0" brushRef="#br0" timeOffset="116122.4907">7148 15041 888 0,'0'0'143'16,"0"0"-47"-16,0 0-40 0,0 0 1 15,0 0-42-15,0 0 13 16,-3 29 27-16,-2-17-40 16,4-1 5-16,1-3 5 15,0-2-15-15,0-1-3 16,0-2-7-16,7-3 2 16,10 0 8-16,4 0-5 15,-2-11-5-15,-1 0 0 16,-5-2-6-16,-8-1-17 15,-5-1-10-15,0 1-18 16,-6-3 12-16,-12 1 3 16,-3 2 8-16,2 3 24 15,-2 1-4-15,3 3 8 0,-1 4 0 16,2 0 3 0,5 3 5-16,2 0 12 0,7 0 0 15,0 0 19 1,3 0-17-16,0 0 24 0,0 0-33 15,3-1-10-15,12-2 22 16,7-2-21-16,2 3 7 16,-3-4-6-16,4 0 10 15,-4 1-15-15,3-2 0 16,-5-1 3-16,1 0-13 16,-4 0 10-16,-1-1-78 15,-3 0-122-15,0 0-507 16</inkml:trace>
  <inkml:trace contextRef="#ctx0" brushRef="#br0" timeOffset="116475.2893">7539 14780 810 0,'0'0'159'0,"0"0"-74"16,0 0 81-16,0 0-124 15,0 0-1-15,0 0-30 16,91-16-9-16,-63 28 22 15,-6 3-24-15,1 5 0 16,-5 3 2-16,-9 6 9 16,0 4-11-16,-9 4 0 15,0 1-11-15,-9 0 2 16,-21 0-141-16,-8-5-122 16,-9-1-408-16</inkml:trace>
  <inkml:trace contextRef="#ctx0" brushRef="#br0" timeOffset="117541.3754">5064 14754 603 0,'0'0'109'0,"0"0"5"15,0 0 10-15,0 0-78 16,0 0-13-16,0 0-20 16,-15 40 41-16,8-17 8 15,-2 7-56-15,0 3 35 16,1-1-17-16,1 1-23 16,3 4 35-16,4-1-30 0,0 3 2 15,0-1-3-15,10 2 15 16,8 0-20-16,13-3 0 15,5-5-9-15,10-4 4 16,6-9-154-16,2-8-172 16</inkml:trace>
  <inkml:trace contextRef="#ctx0" brushRef="#br0" timeOffset="133113.1544">9241 13958 558 0,'0'0'336'0,"0"0"-268"15,0 0 2-15,0 0 25 16,0 0 0-16,0 0-17 16,0 0-58-16,0 0 1 0,-2-15-8 15,11 3-4 1,-1 3 9-16,-3-1-18 0,-5 4 0 15,0 2 4-15,0 2 9 16,0 2-13-16,0 0 0 16,0 0 12-16,0 0-15 15,-5 5 3-15,0 4-2 16,5 2-13-16,0-3-54 16,5-2-68-16,15-6-205 15,7 0-353-15</inkml:trace>
  <inkml:trace contextRef="#ctx0" brushRef="#br0" timeOffset="133538.8978">9591 13841 768 0,'0'0'154'0,"0"0"-72"16,0 0-12-16,0 0 18 15,0 0-72-15,0 0 11 16,-46-2 6-16,38 14-32 16,1 3 35-16,4-3-24 15,3 1-7-15,0 0 13 16,0-3-3-16,0 0-7 16,10-5-4-16,1-3 11 15,7-2-11-15,-2 0-2 0,3 0-2 16,-2-2 7-1,-4-8 4-15,-2 0-11 0,-7-2 0 16,-4 3 4-16,0-3-5 16,0 2 1-16,-9-1 0 15,-5 3-9-15,-1 2 20 16,4 4-11-16,-1 2 0 16,3 0 3-16,1 0-6 15,4 0 3-15,2 0 0 16,2 8-11-16,0 0-33 15,0 3-35-15,11-3-139 16,7-4-122-16</inkml:trace>
  <inkml:trace contextRef="#ctx0" brushRef="#br0" timeOffset="134195.8933">9785 13810 653 0,'0'0'145'16,"0"0"-52"-16,0 0 40 15,0 0-12-15,0 0-86 16,0 0-10-16,0 3-21 16,0 11 44-16,0 1-3 15,0 1-40-15,-2 1 23 0,1 0-21 16,-2-1 3-1,3 0-5-15,0-4-5 0,0-2 0 16,0-1-4-16,0-6-35 16,0-3-77-16,10 0-174 15,6-3-217-15</inkml:trace>
  <inkml:trace contextRef="#ctx0" brushRef="#br0" timeOffset="134543.659">9976 13802 203 0,'0'0'588'0,"0"0"-462"16,0 0-33-16,0 0 23 16,0 0-64-16,0 0-14 15,-39-9-32-15,35 15 1 16,-1 3 29-16,5 2-30 15,0-1 7-15,0 0-3 16,3-2-1-16,11-1-2 16,1-2-7-16,1 2 7 15,0 1-1-15,-5 1-6 16,-5 0 0-16,-2 3-2 16,-4 1 6-16,0 1-4 15,-4 3 0-15,-10 0 3 16,-5 2-3-16,-5-2 2 0,0 3-2 15,-3 1 0 1,0-1-3-16,-1-6-128 0,0-3-319 16</inkml:trace>
  <inkml:trace contextRef="#ctx0" brushRef="#br0" timeOffset="137822.1671">9611 13782 717 0,'0'0'120'0,"0"0"-11"15,0 0 5-15,0 0-25 0,0 0 16 16,0 0-66 0,0 0-32-16,1-36 4 0,5 49 1 15,4 10-12 1,-1 3 24-16,-1 5-23 0,-2 1 28 16,4-1-21-16,-5 0-7 15,-3-2 10-15,2-4-5 16,-3 0-6-16,4-7 0 15,-2-6 13-15,0-4-19 16,1-5 6-16,2-3-46 16,3 0-40-16,6-13-195 15,0-9-331-15</inkml:trace>
  <inkml:trace contextRef="#ctx0" brushRef="#br0" timeOffset="138239.3791">10046 13776 706 0,'0'0'177'0,"0"0"-100"15,0 0-48-15,0 0 98 16,-82-5-61-16,57 13-39 15,2 4 18-15,3 2-22 16,1 1 10-16,5 1 6 16,5-1-34-16,4 0 6 15,5-1 3-15,0 0-3 16,2-2-1-16,13-2-10 0,6-1 0 16,4-3 0-16,-1 2 13 15,-1-3-13-15,-1 1 0 16,-6-1 8-16,-7 2-10 15,-3 2 2-15,-5 1 0 16,-1 3-14-16,0 2 26 16,-10 4-12-16,-9 3 0 15,-5-2 7-15,-5 3 1 16,-4 2-8-16,-2-3 0 16,-1 0-8-16,5-2-6 15,2-7-130-15,4-6-182 16</inkml:trace>
  <inkml:trace contextRef="#ctx0" brushRef="#br0" timeOffset="139623.2046">1924 14009 695 0,'0'0'158'0,"0"0"-122"16,0 0 5-16,0 0 99 15,0 0-5-15,0 0-74 16,3 12 24-16,2-15-58 16,1-9-4-16,4 1-14 15,-4 0 11-15,-2 2-15 16,-2 2-5-16,-2 1 0 15,0 4 12-15,0 2-11 16,0 0-1-16,0 0 0 16,-2 0 12-16,-2 0-12 15,0 0 0-15,1 0 5 0,1 2-17 16,2 3 12-16,0-1-9 16,0 0-43-16,0-2-89 15,12-2-76-15,2 0-192 16</inkml:trace>
  <inkml:trace contextRef="#ctx0" brushRef="#br0" timeOffset="139891.0364">2186 13788 819 0,'0'0'142'0,"0"0"-7"0,0 0-39 16,0 0-35-16,0 0-16 16,0 0-29-16,-28-14-10 15,21 14-1-15,1 5-4 16,2 2-1-16,-1 0 0 16,1 2 8-16,1-1-12 15,3 1 4-15,0-1-23 16,0 1-24-16,0-4-154 15,0 0-164-15</inkml:trace>
  <inkml:trace contextRef="#ctx0" brushRef="#br0" timeOffset="140135.5292">2186 13788 846 0</inkml:trace>
  <inkml:trace contextRef="#ctx0" brushRef="#br0" timeOffset="140275.0359">2186 13788 846 0,'-6'37'46'0,"6"-37"-6"0,0 4 29 0,0 11 43 0,0 5-37 0,0 4-52 15,0 2 9-15,0 1-3 16,0-1-13-16,0-2 11 16,0-4-27-16,0-6 4 15,0-5-8-15,0-3 4 16,4-6-1-16,6 0-114 15,2-6-139-15,3-14-309 16</inkml:trace>
  <inkml:trace contextRef="#ctx0" brushRef="#br0" timeOffset="140588.933">2378 13755 636 0,'0'0'209'15,"0"0"-135"-15,0 0 3 16,0 0 18-16,0 0-15 16,0 0-71-16,-57 21 1 15,57-17-8-15,0 1 17 16,0 1 8-16,8 2-6 16,6-2-14-16,2 2 25 15,4 1-28-15,-6 2-4 16,2 3 1-16,-7 0 10 0,-4 3-19 15,-5 1 8-15,0 0-1 16,0-1-6-16,-13 2 14 16,-4-1-6-16,-4 1-1 15,-5 0-47-15,-3-2-98 16,-3-3-237-16</inkml:trace>
  <inkml:trace contextRef="#ctx0" brushRef="#br0" timeOffset="140921.2322">1811 14441 838 0,'0'0'89'15,"0"0"15"-15,0 0-10 16,0 0-31-16,0 0 10 16,85-28-71-16,-49 18 3 15,0 3-4-15,5 0 13 0,0 1-11 16,4 2-3-16,1-1-16 15,-3 2 3-15,0-1-148 16,-4 1-149-16,-8-4-219 16</inkml:trace>
  <inkml:trace contextRef="#ctx0" brushRef="#br0" timeOffset="144487.1135">2704 9119 777 0,'0'0'102'0,"0"0"-81"16,0 0 108-16,0 0-42 16,-101 0-38-16,67 0 11 15,-5 0-41-15,-4 4 16 16,1 1-12-16,-3-1-21 15,2-1 45-15,9 2-37 16,0-2-5-16,8-2 7 16,8 0-1-16,8-1-10 15,4 0-1-15,6 0 9 16,0 0-28-16,0 0-28 16,3 0-157-16,13 0-137 15,2-7-97-15</inkml:trace>
  <inkml:trace contextRef="#ctx0" brushRef="#br0" timeOffset="144805.3778">2391 8972 603 0,'0'0'281'15,"0"0"-207"-15,0 0 3 16,-79-5-33-16,55 14 17 15,2 5-14-15,0 4-29 0,1 3 16 16,1 6-22 0,0-3-12-16,3 2 0 0,1-1 12 15,7-1-11-15,4-3-1 16,4-3 0-16,1-2-11 16,0-6 9-16,6-2 2 15,12-4-5-15,9-1 19 16,10-3-11-16,3 0-3 15,9 0 0-15,2 0-15 16,4 0-105-16,2 0-128 16,-4 0-288-16</inkml:trace>
  <inkml:trace contextRef="#ctx0" brushRef="#br0" timeOffset="145984.8916">8955 9503 672 0,'0'0'112'0,"0"0"-37"16,0 0-53-16,0 0 35 16,0 0 45-16,0 0-84 15,41-4 29-15,-17 4-43 16,-2 0 4-16,4 0 13 16,-1 0-17-16,-2-3-4 15,1 1 0-15,-8-3 12 16,0 0-12-16,-9-3 0 15,-4-3 3-15,-3-1-20 16,0-3-21-16,0-3-17 0,-10 1-6 16,-6 2 20-1,-4 2 38-15,2 5-17 0,2 2 20 16,7 3-4-16,4 1 13 16,3 2-6-16,2 0-3 15,0 0 13-15,0 0-13 16,8 0 15-16,10 5-9 15,6 4 70-15,3 3-50 16,0 0 1-16,-1 0 5 16,-6 2-26-16,-3 2 14 15,-7 0-20-15,-7 1 5 16,-3 3-6-16,0 3 1 16,-16 5-55-16,-4-3-165 15,-5 0-588-15</inkml:trace>
  <inkml:trace contextRef="#ctx0" brushRef="#br0" timeOffset="166440.7767">8222 2023 502 0,'0'0'44'0,"0"0"-22"0,0 0 124 15,0 0 28-15,0 0-64 16,0 0-49-16,0 0 16 16,0 0-27-16,0 6 1 15,2-6 15-15,-2 0-48 16,1 0 39-16,2 0-8 16,-2 0-16-16,3-7 42 15,1-12-63-15,4-4-10 16,3-7-4-16,2-7 24 0,5-4-15 15,-1-4-7 1,4-2 2-16,-3 1-17 0,-2 5 25 16,-4 8-10-16,-5 8 0 15,-2 8 9-15,-2 9-9 16,-2 5 0-16,-1 3 3 16,-1 0-18-16,5 8 1 15,1 21 14-15,1 10-9 16,-1 12 19-16,1 3-16 15,2-1 6-15,-1-6 0 16,3-8 1-16,-1-12-1 16,-3-8 0-16,-2-9-2 15,-2-6 11-15,1-4-9 16,4-2 1-16,7-19 2 16,5-12 6-16,3-7-5 0,1-7-4 15,-2-5 1 1,-1 1 13-16,-4 2-16 0,-1 4 2 15,-4 13-1 1,-6 11-15-16,0 13-36 0,4 8-47 16,-2 10-102-16,-2 14-159 15,4 7-332-15</inkml:trace>
  <inkml:trace contextRef="#ctx0" brushRef="#br0" timeOffset="167173.9626">8872 1951 786 0,'0'0'189'0,"0"0"-93"0,0 0-11 16,-94 17 19-16,69-1-76 16,1 3 23-16,12 4-6 15,3 2-43-15,5 2 18 16,4-3-20-16,0-5 1 15,17-5 7-15,7-7-1 16,6-7-7-16,4 0 17 16,4-10-6-16,-4-10 4 15,-7-3-15-15,-10 1 0 16,-4 1-9-16,-10 4 9 16,-3 2 0-16,0 3 0 15,-16 3 6-15,-1 5-18 0,-2 3 12 16,1 1 0-1,0 0-15-15,6 4 15 0,2 6 0 16,4 0-5-16,1 1 22 16,5 0-27-16,0-1 10 15,0 2 0-15,19-3-8 16,2 0 14-16,6-5-6 16,1-4 0-16,1 0 13 15,-2 0-21-15,-5-8 8 16,0-6 0-16,-4-2-7 15,-3-2 12-15,-3-1-5 16,-3 0 0-16,-3-1 6 0,1-2-15 16,-4 3 9-1,2-3 0-15,-1 2-10 0,6 6 24 16,1 2-14-16,4 2 0 16,3 7-17-16,0 3 4 15,2 0 13-15,0 5 0 16,-3 9-10-16,-4 5 11 15,-5 2-1-15,-6 3 0 16,-2 1 6-16,0 1-17 16,0-1 11-16,0-3 0 15,0-3 11-15,0-4-2 16,0-2-9-16,10-3 12 16,9-5 0-16,5-1-13 0,4-4 1 15,8 0 0 1,0-9 3-16,1-8 6 0,-2 2-9 15,-6 1 0-15,-3-1-42 16,-9 5-24-16,-6 1-200 16,-8 2-264-16</inkml:trace>
  <inkml:trace contextRef="#ctx0" brushRef="#br0" timeOffset="168142.1155">9584 2005 646 0,'0'0'154'16,"0"0"-132"-16,0 0 81 16,0 0-1-16,0 0-22 15,0 0 6-15,49-35-47 16,-44 32 4-16,3 2 1 15,3 1-33-15,-4 0 8 16,4 0-19-16,0 1 8 16,0 10-15-16,0 4 16 15,-1 2-9-15,-6 4 0 16,-4-1 6-16,0 1-10 0,0-4 4 16,-6-2 0-1,-4-3 4-15,4-5-3 0,1-4-1 16,4-3 1-16,1 0 11 15,0-5-14-15,3-15 2 16,16-5-10-16,2-3 3 16,3 3-39-16,0 4 34 15,-2 7 10-15,-1 6 4 16,-3 4-12-16,-3 4 10 16,0 0 0-16,-3 7-17 15,1 7 22-15,-1 3-5 16,-1-4 0-16,2 0 13 15,-1-5-18-15,1-2 5 16,3-3 0-16,0-3-9 0,2 0 24 16,3-1-15-1,-2-9 0-15,-2 0-6 0,-3 0-3 16,-7 4-24-16,-5 3 8 16,-2 3 13-16,-2 0-25 15,-13 0 37-15,-1 9 14 16,2 4 0-16,6-1 46 15,7-3-51-15,1-1-8 16,0-3 7-16,9-2 4 16,10-3-12-16,5 0 0 15,-2-2 15-15,-2-10-30 16,-1 1 14-16,-12-1-50 16,-4 0 37-16,-3 5-28 0,0 4 38 15,-4 3-2-15,-5 0 2 16,-3 0 4-16,3 6 2 15,3 8 20-15,5 0 51 16,1-2-72-16,0-1 24 16,6-4 1-16,9-4-15 15,4-3 8-15,5 0-4 16,1-7-11-16,5-13 15 16,3-6-9-16,0-5-10 15,-1-5 2-15,0-1 11 16,-5 1-18-16,-7 0 5 15,-3 0 0-15,-11 2 47 16,1 4-46-16,-7 8 29 16,0 8 17-16,0 8-30 0,0 6 40 15,0 0-57-15,0 14-8 16,-3 19-4-16,-1 15 22 16,4 5-10-16,0 3 0 15,18 5-15-15,10-2-48 16,14-4-113-16,7-12-283 15</inkml:trace>
  <inkml:trace contextRef="#ctx0" brushRef="#br0" timeOffset="168496.7837">11497 2121 803 0,'0'0'188'0,"0"0"-80"0,0 0-32 16,0 0-45-16,0 0-15 15,0 0 9-15,20-5-17 16,11 5 17-16,8 5-20 16,10-5-5-16,1 0-76 15,0-3-353-15</inkml:trace>
  <inkml:trace contextRef="#ctx0" brushRef="#br0" timeOffset="169905.4939">11817 2034 630 0,'0'0'200'16,"0"0"-110"-16,0 0 94 15,0 0-52-15,0 0-101 16,0 0 50-16,-115-53-23 15,67 53-35-15,0 8 29 16,-1 12-34-16,4 7-14 16,4 7-2-16,9 2 10 15,11 6-12-15,8-2 0 16,13-1 13-16,0-5-19 16,25-7 6-16,4-8 0 15,5-10-10-15,3-9 27 0,6 0-16 16,-1-22-1-16,3-11 10 15,-2-4-20-15,-4-6 10 16,-5-3 0-16,-5-2-3 16,-8-3 17-16,-8-1-14 15,-6 2 0-15,-6 2 8 16,-1 7-10-16,0 7 2 16,0 12 0-16,0 8-5 15,-1 7 26-15,1 5-21 16,-1 2 0-16,1 6-4 0,-2 18-7 15,-2 15 11 1,3 6 0-16,1 2-3 0,0-1 7 16,0-7-4-16,1-5 0 15,14-7 7-15,4-11-15 16,4-6 8-16,2-8 0 16,6-2-3-16,4-6 18 15,2-15-15-15,-4-2 0 16,-9 1 5-16,-7 5-16 15,-8 7 12-15,-5 8-1 16,-4 2 0-16,0 5-28 16,-13 19 19-16,-4 7 7 15,2 4 4-15,7 1-7 16,8-7 5-16,0-5 0 16,6-6-9-16,15-7 19 0,6-7-10 15,9-4 0 1,-1-4 11-16,6-18-22 0,-4-6 11 15,0-2 0-15,-6-1-5 16,-8 3 8-16,-7 2-3 16,-8 4 0-16,-7 5 2 15,-1 8-12-15,0 2 12 16,0 7-2-16,0 0 0 16,0 10-18-16,0 13 17 15,0 10 1-15,0 2 0 16,0 2-7-16,5-1 10 15,2-1-3-15,-4-3 0 16,-3-6 12-16,0-3-15 16,0-6 3-16,0-6 0 0,0-5-12 15,0-6 20-15,-1 0-8 16,1-6 0-16,0-15-72 16,0-9 43-16,10-3 14 15,8-5-33-15,2 1 37 16,2 1-16-16,2 7 27 15,1 2-1-15,-4 6 16 16,4-1-11-16,-1 3 13 16,3-1-17-16,1 1 38 15,-3-3-37-15,1 1 23 16,-2 0-12-16,-5-2 6 0,0-1 1 16,-5-1-5-1,-6-1-11-15,-1 1 16 0,-5 1-11 16,-2 6 3-1,0 5-4-15,0 9 9 0,-2 4-4 16,-10 4-12-16,-9 23 1 16,-1 14-14-16,-1 12 17 15,7 4-4-15,10-1 0 16,6-2 28-16,0-8-34 16,5-8 6-16,13-12 0 15,5-8-13-15,2-11 7 16,4-7 2-16,0-7-62 15,-6-20-142-15,-8-6-342 16</inkml:trace>
  <inkml:trace contextRef="#ctx0" brushRef="#br0" timeOffset="170035.4435">12655 1898 70 0,'0'0'923'15,"0"0"-874"-15,0 0-9 16,0 0 11-16,0 0-49 15,0 0-4-15,91-14-65 16,-50 14-269-16</inkml:trace>
  <inkml:trace contextRef="#ctx0" brushRef="#br0" timeOffset="172424.562">12870 2126 873 0,'0'0'123'0,"0"0"11"15,0 0 2-15,0 0-69 16,0 0 12-16,0 0-76 16,-6 0 23-16,6 0-26 15,14-3 15-15,8-8-15 16,8-5 0-16,5-3-16 16,1-5 2-16,1-2 0 15,-1 0-8-15,-3 3 17 16,-6 6-32-16,-9 6 32 15,-3 7 3-15,-8 4 2 16,-3 0-23-16,-4 1 23 16,0 13 0-16,0 5 0 0,0 2 5 15,0 3-3-15,0-3-2 16,0 0 0-16,4-4 8 16,10-6 1-16,6-4-9 15,3-5 4-15,2-2 9 16,3 0-12-16,2-15-1 15,-3-1 8-15,-4-3-9 16,-4 2 5-16,-8 3-4 16,-5 5 0-16,-6 2 4 15,0 7-8-15,-5 0 4 16,-11 5-9-16,3 12 1 16,1 0 5-16,6 5 3 15,6-1 3-15,0-4 13 0,6 0-16 16,10-5 0-16,9-2 9 15,2-7-17-15,2-3 21 16,1-5-12-16,-1-12-1 16,1-7-7-16,-5-2 3 15,-3-4 4-15,-5-2 0 16,-6-1-2-16,-5-1 6 16,-3 1-4-16,-3 0 41 15,0 4-24-15,-7 4 33 16,-1 7-14-16,3 8-29 15,4 7 61-15,1 3-68 16,0 0 0-16,0 12-1 0,9 10 2 16,9 8-4-16,-5 4 3 15,0 3 0-15,-6 2-10 16,-7-2 18-16,0-1-8 16,0-5 0-16,-2-6 16 15,-3-6-20-15,5-9 4 16,0-6 0-16,0-4-11 15,0 0 26-15,5-11-15 16,13-11 0-16,4-3 8 16,2 2-16-16,-6 8-1 15,2 6 9-15,-3 9-17 16,-3 0 12-16,-2 4 5 16,-5 13 0-16,-5 7-2 0,-2 2-8 15,-3 4 10-15,-17-3-16 16,-3-1 14-16,0-6-34 15,3-4 36-15,5-6-1 16,7-10-30-16,5 0 27 16,3-6-30-16,0-16-57 15,15-6 64-15,9 2-23 16,6 0-16-16,-1 8 42 16,-2 6 9-16,-1 7 5 15,-4 5 10-15,-6 0 0 16,2 0 14-16,-3 3-4 15,0 2 29-15,4 1 5 16,4-3-35-16,2-3 21 16,2 0-17-16,3-6-1 0,0-7 0 15,-5-1-1-15,-7 2-11 16,-5 0 0-16,-7 4 18 16,-4 6-23-16,-2-1 5 15,0 3 0-15,-15 0-10 16,-5 11 23-16,0 7-9 15,3 2 16-15,4 1-11 16,5-1 12-16,7-3-21 16,1-4 1-16,0-5 0 15,12-7 14-15,10-1-6 16,8-1-9-16,0-13 10 16,1-5-7-16,-1-1-3 15,-3 3 0-15,-3 5-8 0,-11 3 14 16,-5 4-6-16,-4 5 0 15,-4 0 8-15,0 0-24 16,0 0 16-16,-7 15 0 16,-1 2 5-16,2 3 8 15,5 0-8-15,1 0 1 16,4-3 13-16,14-4-20 16,5-4 1-16,0-7 0 15,4-2 2-15,3-3 10 16,1-16-12-16,1-4 0 15,-1-5 11-15,-1-1-8 16,-3 0-3-16,-7-2 0 0,-7 0-11 16,-4-1 26-1,-6-3 2-15,-3-3 11 0,0-2-23 16,0-4 32-16,0 1-33 16,0 3 18-16,5 6-12 15,4 13 7-15,-1 5-17 16,-4 10 15-16,-2 6-6 15,-2 0-7-15,0 0-2 16,0 8 0-16,0 15-9 16,-2 11 8-16,-13 10 1 15,-1 2 1-15,4 2 15 16,3 0-12-16,3-2-4 0,6-5 0 16,0-6-3-16,7-8 11 15,11-9-8-15,6-10 0 16,5-8 0-16,3 0 9 15,3-8-9-15,1-13 0 16,-3-4-8-16,-4 0 11 16,-3 4-3-16,-7 2 0 15,-9 6 0-15,-3 7-14 16,-6 1 14-16,-1 5 0 16,0 0-5-16,0 0-23 15,0 11 28-15,-6 9-6 16,-3 4 17-16,4 1-13 15,4 2 2-15,1-4 0 16,0-3-5-16,4-3 2 16,13-8 3-16,7-1 0 0,4-8 10 15,5 0-10-15,3 0 0 16,-2-10-14-16,-7-2 8 16,-6 5-14-16,-11-1 19 15,-4 6 1-15,-6 2 0 16,0 0-13-16,0 0 13 15,0 0-20-15,0 3 16 16,-7 8-7-16,-4 5 11 16,2 1 0-16,5 2 6 15,4-4-10-15,0-1 10 16,0 0-6-16,8-3 0 16,5-3 10-16,4 0-10 0,3-2 0 15,-1-3 8-15,5-3-7 16,1 0 3-16,1 0-4 15,-10 0 0-15,-6 0-4 16,-6 0 4-16,-4 0 0 16,0 0 4-16,0 0-2 15,0 0 1-15,0 0-3 16,0 0 0-16,0 0 15 16,0 0-15-16,0 0 0 15,0-2 0-15,0 1-4 16,0-1 5-16,0 2-1 15,0 0 0-15,0 0-15 16,0 0 9-16,0 0 6 0,0 0-11 16,0 0-1-1,0 0-3-15,0 0 15 0,0 0-6 16,0 0-26-16,1-3 29 16,11-3 3-16,6-8 0 15,3-1-18-15,0 0 18 16,-7-2-12-16,-4 3 2 15,-1 7-2-15,-5 2 12 16,-2 5 0-16,-1 0-4 16,1 0-7-16,-1 6 4 15,5 8 7-15,0 2-5 16,3-1 20-16,1 2 15 16,1-1-30-16,2-5 9 0,1-5-3 15,-2-3-6-15,-2-3 0 16,0 0-1-16,-1 0 13 15,-2 0-28-15,0-12-1 16,-4-2-66-16,-2-2-86 16,-1 0-290-16</inkml:trace>
  <inkml:trace contextRef="#ctx0" brushRef="#br0" timeOffset="173093.2299">15385 2163 442 0,'0'0'238'16,"0"0"-66"-16,0 0 13 0,0 0-7 16,0 0-71-16,0 0-40 15,-42-23-4-15,24 31-40 16,3 8 28-16,0 5-24 15,4 4-27-15,5 0 24 16,6-1-17-16,0-2-3 16,5-6 0-16,13-5 10 15,4-6-14-15,5-5 0 16,2 0 3-16,-3-13-9 16,0-7 6-16,-7-1-20 15,-3 0 19-15,-8 0-12 16,-2 0 10-16,-6 4 3 15,0 0 0-15,0 1-11 16,0 3 11-16,-4 6 0 0,1 0-1 16,1 4-2-16,2 3 3 15,0 0 0-15,0 0-2 16,0 0-13-16,0 0-13 16,5 12 28-16,8 3-7 15,3 4-23-15,5 3 19 16,1 1-17-16,1 0 23 15,2-6-6-15,0-1 12 16,-1-8-1-16,-3-6 7 16,-6-2-3-16,1-2 17 15,-1-20-18-15,-1-8-3 16,-4-8-64-16,-8-10-194 16,-2-3-232-16</inkml:trace>
  <inkml:trace contextRef="#ctx0" brushRef="#br0" timeOffset="173313.7203">14546 1743 1062 0,'0'0'107'15,"0"0"-100"-15,79 13-7 0,-27-6 14 16,11 3-2 0,5 2-24-16,-4-1-126 0,-14-1-420 15</inkml:trace>
  <inkml:trace contextRef="#ctx0" brushRef="#br0" timeOffset="173955.7543">9573 2857 882 0,'0'0'47'0,"0"0"-45"15,0 0 7-15,0 0-2 16,0 0 21-16,85 65 43 16,-25-50 6-16,25-4-37 15,33-1-14-15,34-5 7 16,33-5-24-16,30 0 5 16,20 0-14-16,9 0 1 15,3 0-4-15,-4 0 3 16,-10 0 0-16,-12 0-2 0,-15 0-20 15,-21 4 3-15,-16 10 10 16,-15 3 9-16,-18 2-10 16,-12-2 10-16,-14-1-85 15,-22-3-25-15,-19-5-95 16,-25 0-326-16</inkml:trace>
  <inkml:trace contextRef="#ctx0" brushRef="#br0" timeOffset="180185.6057">8122 2488 379 0,'0'0'89'0,"0"0"-50"15,0 0 33-15,0 0 13 16,0 0-22-16,0 0 56 15,0 0-76-15,-8-41-11 16,8 41 17-16,0 0-49 16,0 0 0-16,0 0-2 15,0 0 8-15,0 0-6 16,0 0 0-16,0 0 4 16,3 9-15-16,8 7 14 15,3 4-3-15,2 2 0 16,3 1 10-16,-1-1-12 15,4-3 2-15,2 0 0 16,0-4-11-16,9 0 13 16,1-1-2-16,2-1 0 0,3-2 9 15,2-1-10-15,0 0 1 16,-1-1 0-16,-1-2-8 16,-5 1 13-16,-4 1-5 15,1 0 0-15,-1 2 10 16,1-3-14-16,2-2 4 15,0 2 0-15,3-2-6 16,1-3 9-16,3-1-3 16,1-2 0-16,-2 0 6 15,1 0-11-15,-3 0 5 16,-1 0 0-16,3 0-4 0,1 0 5 16,0 0-1-1,5 0 0-15,-2 0 7 0,4 3-7 16,3-3 0-16,4 0 0 15,0 0-12-15,2 0 24 16,-5 0-12-16,0 0 0 16,-5-3 4-16,-1-1-8 15,-5-1 4-15,0 0 0 16,-6 0 2-16,-1 2 3 16,-1 0-5-16,-3 1 0 15,1 1 21-15,0 1-17 16,3 0-2-16,-1 0-2 15,0-1 11-15,-1 1-7 16,-4 0-4-16,-2-2 0 16,-3 2 15-16,0-2-22 0,-1-1 7 15,-2-2 0-15,1 2-10 16,-1-3 24-16,-3 3-14 16,1-3 0-16,-4 1 12 15,-1 3-14-15,-4 1 2 16,-1-1 0-16,-4 1-18 15,2 1 23-15,-4 0-5 16,5 0 0-16,-2 0-2 16,4 0-9-16,-1 1-143 15,-5-1-126-15</inkml:trace>
  <inkml:trace contextRef="#ctx0" brushRef="#br0" timeOffset="198057.2645">5822 8750 205 0,'0'0'88'15,"0"0"-28"-15,0 0-7 16,0 0 15-16,0 0 33 16,0 0-49-16,0 0-21 15,0 0 22-15,-6-21 7 16,6 18-30-16,-3 1-6 16,3 2 31-16,0 0-37 15,0 0 35-15,-2-2-25 0,1 2-26 16,-1 0 25-16,2 0-26 15,0 0 4-15,-1 0-9 16,-1 0 9-16,0 2-5 16,0 12 0-16,-1 1 7 15,0 3-13-15,0 3 7 16,2-2-1-16,-2 1 16 16,3-3-9-16,-2-1-7 15,2-3 3-15,0-4 7 16,0-2-10-16,0-3 0 15,0-4 0-15,0 0-2 16,0 0 16-16,0 0-14 0,0 0 0 16,0-2 6-16,0-9-3 15,0-4-3-15,0-1 0 16,0-2 1-16,0-1 4 16,0 2-5-16,0 0 0 15,0 0 10-15,-3 6-15 16,2 5 5-16,-1 2 0 15,2 3-5-15,0-1-1 16,-1 2 6-16,1 0-3 16,0 0 0-16,-2 0-4 15,-2 12 3-15,2 3 4 16,-2 2-2-16,4-3 12 16,0 1-10-16,0-3 0 0,0-3 2 15,0-2-7-15,0-3 5 16,0-3 0-16,0-1-7 15,0 0 5-15,0 0-1 16,0-1 1-16,4-9 2 16,-2-2 10-16,2-3-10 15,-2 3-19-15,-2 0 13 16,0 4-23-16,0 3 28 16,0 5 1-16,0 0-10 15,0 3 6-15,0 16 8 16,-6 3-2-16,6 4 24 15,0 1-20-15,0-1-2 0,0 2-4 16,7 1-7 0,2-5-110-16,-3-6-269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6:13:41.403"/>
    </inkml:context>
    <inkml:brush xml:id="br0">
      <inkml:brushProperty name="width" value="0.05292" units="cm"/>
      <inkml:brushProperty name="height" value="0.05292" units="cm"/>
      <inkml:brushProperty name="color" value="#7030A0"/>
    </inkml:brush>
  </inkml:definitions>
  <inkml:trace contextRef="#ctx0" brushRef="#br0">5227 16319 492 0,'0'0'39'0,"0"0"52"15,0 0-78-15,0 0 18 16,0 0 55-16,0 0-35 15,0 0-4-15,0 0-23 16,0-9-14-16,0 9-2 16,0 12-7-16,0 10 17 0,0 9 33 15,7 3-43-15,0 6 42 16,2 0-5-16,0-4-41 16,-1 0 28-1,0-13-28-15,-2-3 2 0,-1-7 12 16,0-4-9-16,-2-6-3 15,1-3-6-15,2 0 9 16,8-9 15-16,2-11 10 16,8-4-34-16,4-4 8 15,7 0 7-15,4 1-15 16,7 1 0-16,3 2-24 16,6 3-57-16,0 5-130 0,-3 2-120 15</inkml:trace>
  <inkml:trace contextRef="#ctx0" brushRef="#br0" timeOffset="3966.0799">19986 16233 526 0,'0'0'40'0,"0"0"-26"0,0 0-11 16,0 0 31 0,0 0-9-16,0 0 14 0,0 21 26 15,0 1-38-15,0 4 17 16,0 5-32-16,1 3 12 15,2 3 17-15,-3 4-35 16,0 0 44-16,0-2-16 16,0 0-17-16,0-8 28 15,0-2-37-15,0-8 0 16,0-5 5-16,0-7 3 16,0-6 2-16,2-3-11 15,10 0 6-15,12-17 73 16,12-10-80-16,8-4 2 15,8-6-8-15,5-4 15 16,6 0-15-16,5-2 0 16,6 1-19-16,9 3-64 15,5 0-144-15,6 2-163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6:14:07.868"/>
    </inkml:context>
    <inkml:brush xml:id="br0">
      <inkml:brushProperty name="width" value="0.05292" units="cm"/>
      <inkml:brushProperty name="height" value="0.05292" units="cm"/>
      <inkml:brushProperty name="color" value="#7030A0"/>
    </inkml:brush>
  </inkml:definitions>
  <inkml:trace contextRef="#ctx0" brushRef="#br0">9000 13796 615 0,'0'0'36'0,"0"0"-21"0,0 0 5 15,0 0-11-15,0 0 37 16,0 0 17-16,0 0-39 16,0 0 10-16,2-20-34 15,16 20 2-15,0 7 16 16,0 1-6-16,0-3-12 15,-1 1 0-15,3-3 14 16,1 0-11-16,3-3-3 16,5 0 0-16,1 0-10 0,3 0 9 15,0-6-75-15,0 0-86 16,-6-2-227-16</inkml:trace>
  <inkml:trace contextRef="#ctx0" brushRef="#br0" timeOffset="870.8863">10306 13836 506 0,'0'0'34'0,"0"0"-33"0,0 0 12 15,0 0-6 1,0 0 48-16,0 0 25 0,17 13-38 16,4-13-3-16,6 0-7 15,3-8-31-15,0-1 31 16,-2-1-32-16,1 0 0 15,-5 0-5-15,1 1 15 16,-6 2-10-16,-3 1 0 16,-6 5-19-16,-3 1-34 15,-2 0-84-15,-5 0-67 16,0 0-214-16</inkml:trace>
  <inkml:trace contextRef="#ctx0" brushRef="#br0" timeOffset="1660.0361">12472 13939 519 0,'0'0'29'0,"0"0"10"16,0 0-12-16,0 0-11 0,0 0 54 16,0 0 2-16,35-1-38 15,-2-7 17-15,12-1-45 16,5-1 9-16,4-1 4 15,0 0-19-15,0 5 6 16,-5-2-6-16,-7 4 0 16,-4 1-4-16,-6 1 10 15,-7 2-6-15,-7-2 0 16,-3 2-12-16,-5 0 11 16,-4 0-51-16,-1 0-27 15,-1 0-7-15,-1 0-103 16,-3 0-181-16</inkml:trace>
  <inkml:trace contextRef="#ctx0" brushRef="#br0" timeOffset="2487.47">16161 13980 458 0,'0'0'186'0,"0"0"-80"16,0 0-48-16,0 0-52 0,0 0 82 15,0 0-29 1,-28-2-29-16,63-4 7 0,20 1-32 16,13-4 29-16,14 4-34 15,6-1 21-15,-5 0-29 16,-3 4 8-16,-6-3 0 15,-3 4-7-15,-6-1 16 16,-4 2-9 0,-9 0 0-16,-10 0 1 0,-10 0-22 15,-11 0 14-15,-11 0 3 16,-5 0-15-16,-4 0 8 16,-1 0 11-16,0 0 0 15,0 0 16-15,0 0-10 16,-4 0-6-16,-3-4 0 15,3 1-10-15,-2 0 8 16,3 1-26-16,-1 0-6 16,2 1-29-16,0-1 12 0,2 2-63 15,0 0-52-15,0-3-58 16</inkml:trace>
  <inkml:trace contextRef="#ctx0" brushRef="#br0" timeOffset="5415.7266">6450 14671 252 0,'0'0'35'16,"0"0"52"-16,0 0-13 16,0 0-21-16,0 0-33 0,0 0 97 15,-39-3-48 1,39 2-15-16,0 1 9 0,0 0-60 16,0 0 12-16,6 0-15 15,11 0 9-15,6 7-15 16,4 1 6-16,5-2 0 15,5-3 1-15,6-3-1 16,2 0 0-16,4 0 0 16,-3 0 15-16,-1 0-20 15,-6-3 5-15,-6 0 0 16,-5 0-11-16,-6 3 11 16,-8 0-5-16,2 0-31 15,-7 0-56-15,-4 0-6 16,-5 7-60-16,0-1-118 15</inkml:trace>
  <inkml:trace contextRef="#ctx0" brushRef="#br0" timeOffset="6466.8083">11342 14741 384 0,'0'0'24'0,"0"0"38"15,0 0-62-15,0 0 18 16,0 0 19-16,0 0 31 16,19 9-5-16,5-5 7 15,5-1-69-15,8 0 34 16,5 0-17-16,4-2-1 15,2-1-5-15,7 0-12 16,3 0 1-16,2 0-14 16,1 0 20-16,-3 0-7 15,-4 0 0-15,-6 4 15 0,-4 4-20 16,-6-1 5 0,-6 1 0-16,-5-2-11 0,-3 1 16 15,-3-2-5-15,-2-2 0 16,-3 0 12-16,0-3-20 15,-1 0 8-15,0 0-20 16,-2 1 16-16,3-1-74 16,0 0-33-16,1 0-125 15</inkml:trace>
  <inkml:trace contextRef="#ctx0" brushRef="#br0" timeOffset="7966.2519">7758 15732 402 0,'0'0'63'0,"0"0"35"16,0 0-47-16,0 0-38 15,0 0 35-15,0 0-46 16,21-23 35-16,15 21 26 15,14-1-43-15,13-1 22 0,13-1-42 16,12-3 4 0,6 0-11-16,2-2 14 0,2 0-7 15,-6 0 0 1,-6 1 16-16,-4-2-20 0,-8 5 4 16,-7-2 0-16,-10 2-4 15,-14 2 4-15,-15 3-4 16,-15 0 2-16,-13 1-63 15,-13 0 27-15,-24 0 36 16,-15 9-17-16,-9 4 13 16,-6 2-16-16,-9 4 22 15,-1 6-6-15,-3 3 15 16,1 5-15-16,6-3 6 16,13-5 0-16,21-9 28 0,17-5-20 15,21-7 23-15,2-4-13 16,35 0-7-16,19 0 27 15,18-18-38-15,14-4 6 16,12-3 1-16,8 0-7 16,12-1-33-16,2-3-143 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6:14:39.451"/>
    </inkml:context>
    <inkml:brush xml:id="br0">
      <inkml:brushProperty name="width" value="0.05292" units="cm"/>
      <inkml:brushProperty name="height" value="0.05292" units="cm"/>
      <inkml:brushProperty name="color" value="#7030A0"/>
    </inkml:brush>
  </inkml:definitions>
  <inkml:trace contextRef="#ctx0" brushRef="#br0">7206 5724 53 0,'0'0'173'15,"0"0"-139"-15,0 0-1 16,0 0 19-16,0 0 26 16,0 0-18-16,0 0-51 15,5 0 41-15,-4 0-32 16,1 0 16-16,-2 0-21 15,1 0-10-15,4 0-3 16,4 0 1-16,1 0 6 16,2 0 18-16,1 0-25 15,-2 2 0-15,-1 2 17 16,2-2-6-16,5-1 15 0,2 1-17 16,2-2-1-16,1 1-6 15,5 1-2-15,3-2 0 16,7 0-2-16,3 3 11 15,2-3-9-15,3 2 0 16,-5 0 4-16,1-1-13 16,-6 2 9-16,1 1 0 15,-2-3-2-15,1 0 13 16,-4-1-11-16,3 0 0 16,-2 0 6-16,-4 0-9 15,2 0 3-15,-3 0 0 16,-2-1-5-16,-3-1 13 0,-5-1-8 15,-3 1 0-15,-6 1 7 16,-2 0-6-16,-3-1 5 16,-1 0 0-16,-1 2 25 15,1 0-30-15,-1 0 11 16,-1 0-12-16,0 0 6 16,0 0-9-16,0 0 4 15,0 0-1-15,0 0 0 16,0 0 1-16,0 0-3 15,0 0 2-15,0 0-39 16,0 0-28-16,0 0-58 16,0 0-101-16</inkml:trace>
  <inkml:trace contextRef="#ctx0" brushRef="#br0" timeOffset="1745.6128">8857 7188 200 0,'0'0'63'16,"0"0"-40"-16,0 0 34 16,0 0 48-16,0 0-51 15,0 0-14-15,-3-1 31 16,3 1-41-16,0 0 13 15,0 0-28-15,0 0-9 16,0 0-6-16,1 0 2 16,8 0-2-16,10 0 0 15,-2 0 14-15,2 5-14 0,3-1 0 16,3 0 0-16,2 3-4 16,3-4 4-16,3 0 0 15,1 0 7-15,2-1-3 16,4-1-4-16,2-1 0 15,0 0 7-15,-1 0-14 16,0 0 7-16,-4 0 0 16,-4-1-5-16,-2-1 13 15,-7 1-8-15,-3 1 0 16,-9 0 8-16,-6 0-18 16,-5 0 13-16,-1 0-3 15,0 0 0-15,0 0 4 16,0 0-13-16,0 0 1 15,0 0-62-15,-1 0 1 0,-2 0-43 16,-3 0-66-16,6 0-113 16</inkml:trace>
  <inkml:trace contextRef="#ctx0" brushRef="#br0" timeOffset="3141.6534">5463 8751 320 0,'0'0'95'16,"0"0"-73"-16,0 0 21 15,0 0-36-15,0 0 5 16,0 0 34-16,-5-2-42 16,15 2 32-16,4 0-22 15,10 0 1-15,1 0 20 16,6 0-33-16,1 1 9 15,3 5-1-15,4-2 2 16,4 1-12-16,1 0 0 16,2-1 15-16,-1-3-27 15,-2 1 25-15,0-2-13 16,-4 0 0-16,-6 0 7 0,-3 0-7 16,-5 0 0-16,-7-5 2 15,-5 1-16-15,-5 1 20 16,-2 3-6-16,-5 0 0 15,-1 0 13-15,0 0-27 16,0 0 14-16,0 0-111 16,0 5 48-16,-5 3-69 15,-3-1-182-15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5:20:04.920"/>
    </inkml:context>
    <inkml:brush xml:id="br0">
      <inkml:brushProperty name="width" value="0.05292" units="cm"/>
      <inkml:brushProperty name="height" value="0.05292" units="cm"/>
      <inkml:brushProperty name="color" value="#FF0000"/>
    </inkml:brush>
  </inkml:definitions>
  <inkml:trace contextRef="#ctx0" brushRef="#br0">11169 8140 142 0,'0'0'24'16,"0"0"-18"-16,0 0 9 16,0 0 37-16,0 0-33 15,0 0 46-15,0 0-29 16,0 0-27-16,66 14 0 16,-51-12-8-16,2-1-1 15,3-1-1-15,2 0 0 16,1 0-7-16,-4 0-16 15,-2 0-136-15</inkml:trace>
  <inkml:trace contextRef="#ctx0" brushRef="#br0" timeOffset="6354.1256">12458 10826 214 0,'0'0'18'0,"0"0"7"16,0 0-2-16,0 0 84 16,0 0-42-16,0 0-22 15,0 0-26-15,0 0-8 16,-39-30 11-16,39 27 4 16,-4-2 49-16,2 3-26 15,2 1-39-15,-1 1 2 16,1 0-10-16,0 0 4 15,0 0-11-15,1 0 7 16,17 0 0-16,9 0-1 16,7 1 6-16,7-1-5 15,6 0 0-15,3 0 13 16,2 0-16-16,0 0 3 0,-6-6 0 16,-1 1-10-16,-6-1 13 15,-3 1-3-15,-1 1 0 16,-9 0 5-16,-7 0-9 15,-8 3 4-15,-3-1 0 16,-8 0-15-16,0 2 1 16,-4 0 14-16,-22 4-6 15,-9 7 17-15,-11 1-15 16,-2-1 4-16,0-3 0 16,2-1 4-16,3-2-1 0,4 0-2 15,3-2-1-15,3 0 11 16,8 0-15-16,4 0 4 15,6 1-2-15,6-1-9 16,6-2 19-16,3 1-8 16,0-2 0-16,18 0 0 15,19 0 0-15,14 0 0 16,17-6 0-16,12-6-6 16,14-3 6-16,13-5-6 15,5-12-244-15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5:20:23.551"/>
    </inkml:context>
    <inkml:brush xml:id="br0">
      <inkml:brushProperty name="width" value="0.05292" units="cm"/>
      <inkml:brushProperty name="height" value="0.05292" units="cm"/>
      <inkml:brushProperty name="color" value="#FF0000"/>
    </inkml:brush>
  </inkml:definitions>
  <inkml:trace contextRef="#ctx0" brushRef="#br0">12075 1550 125 0,'0'0'50'16,"0"0"-47"-16,0 0 4 0,0 0-5 16,0 0 2-1,0 0-2-15,0 0 0 0,1-2-3 16,-1 2 1-16,0 0-13 15,0 0-168-15</inkml:trace>
  <inkml:trace contextRef="#ctx0" brushRef="#br0" timeOffset="957.2823">11998 2065 318 0,'0'0'372'0,"0"0"-227"16,0 0-37-16,0 0-17 15,0 0 41-15,0 0-65 16,-1-76-8-16,1 46-31 16,0-6-23-16,3-1 11 15,6-2-9-15,-1 2-7 16,3 4 0-16,-3 12 11 16,-4 9-20-16,-1 9 9 15,-1 3-6-15,0 3 1 0,2 13 2 16,2 7 3-16,0 0-1 15,-2-5 20-15,2-4-27 16,2-8 8-16,2-5 0 16,4-1 3-16,5-4-3 15,5-18 0-15,5-6 15 16,1-5-11-16,-2 1-7 16,-5-1 3-16,-4 5 0 15,-6 5 2-15,-4 8 4 16,-5 8-6-16,-3 7 0 15,-1 0-11-15,0 10 6 16,0 18 3-16,0 7 4 16,0-1-4-16,0-1 12 0,2-1-10 15,0-1 0 1,5-2 6-16,2-4-15 0,3-4-31 16,0-7-192-16,-5-10-281 15</inkml:trace>
  <inkml:trace contextRef="#ctx0" brushRef="#br0" timeOffset="1573.2819">12425 2051 796 0,'0'0'160'16,"0"0"-124"-16,0 0 29 0,0 0 35 15,0 0-6-15,0 0-80 16,50-56-9-16,-24 32-5 15,0 0 1-15,-7 0 1 16,-6 2-2-16,-6 5 8 16,-7 2-8-16,0 6 0 15,0 4 1-15,0 5-8 16,-11 0 13-16,-4 2-6 16,0 13 4-16,0 4-1 15,3 0-3-15,5-2 0 16,2-2 9-16,4-1-15 15,1-2 6-15,0-4 0 16,0-3-8-16,14-3 16 16,6-2-8-16,7-2 6 15,1-16 1-15,3-6 1 0,-1-2-8 16,-3 2 0-16,-3 4-3 16,-3 6 14-16,-2 3-17 15,-2 7 6-15,-1 4-3 16,1 0 1-16,-1 10 2 15,-4 7 0-15,0 5-14 16,-6-1 15-16,-3-1-1 16,-2-3 0-16,1-5 9 15,-1-7-9-15,2-2 0 16,2-3 0-16,1 0-4 16,2-13-2-16,1-7-17 15,1 3-5-15,1 5 28 0,-1 5-5 16,-1 4 6-16,1 2-1 15,5 1 11-15,6 0-10 16,4 0 19-16,15 2-20 16,12 3 0-16,13 0 5 15,9-2-5-15,5-2-4 16,3-1-190-16,-1-1-372 16</inkml:trace>
  <inkml:trace contextRef="#ctx0" brushRef="#br0" timeOffset="2839.7298">20497 2705 1015 0,'0'0'79'15,"0"0"-45"-15,0 0 4 16,0 0 58-16,0 0-18 16,0 0-54-16,0 0 10 15,20-50-34-15,5 19 6 16,5-3-6-16,-1 0 5 16,-4 3-4-16,-4 2 2 0,-8 6 7 15,-4 9-8-15,-3 7-2 16,-5 5-3-16,-1 2-3 15,0 0-5-15,0 0 2 16,2 0 8-16,1 9 2 16,6-1-3-16,2-4 2 15,8-4 0-15,6 0 2 16,6-2 5-16,5-12-7 16,-3-4 2-16,-6 1 3 15,-8 6 1-15,-10 4-6 16,-7 5 0-16,-2 2-3 15,0 0-9-15,0 3 10 16,0 13-6-16,-5 6 16 0,-2 4 2 16,4 0-10-16,3 3 0 15,0-3-4-15,0-1 2 16,15-1-4-16,10-11-95 16,6-6-204-16,2-7-188 15</inkml:trace>
  <inkml:trace contextRef="#ctx0" brushRef="#br0" timeOffset="3355.9177">21136 2660 729 0,'0'0'114'16,"0"0"-66"-16,0 0 99 0,0 0-31 16,0 0-57-1,0 0-36-15,-31 73-15 0,31-63-7 16,7-4 5-16,11-3-6 15,3-3 11-15,3-2-9 16,1-16 9-16,-7-4-7 16,-5 0-4-16,-7-3-1 15,-6 0-14-15,0 4 15 16,-4 1-2-16,-8 5 7 16,-1 6-6-16,4 7 1 15,1 2 0-15,0 0-3 16,6 0 5-16,-3 0-2 15,4 5 0-15,1 4-17 16,0 3 16-16,0-3-9 16,0 2 6-16,10-4-1 0,8 0 9 15,4-3-4-15,1-4 0 16,2 0-5-16,-1-1 1 16,1-13-9-16,-4-1 13 15,-3-3-1-15,-5-1 13 16,-5-1-11-16,-3 0 14 15,-5 1-1-15,0 0 21 16,0 0-16-16,-11 1 3 16,-4 4 7-16,-2 3-27 15,0 4 12-15,2 5-13 16,-1 2 8-16,4 0-9 16,4 0 0-16,5 0-6 0,3 0-10 15,0 4-140-15,2 1-112 16,16-2-284-16</inkml:trace>
  <inkml:trace contextRef="#ctx0" brushRef="#br0" timeOffset="3707.2563">21660 2400 569 0,'0'0'199'0,"0"0"-156"0,0 0 3 16,0 0 29-16,0 0-24 16,0 0-19-16,-42-11-23 15,30 18-5-15,0 0 35 16,-1-1 0-16,-1 6 10 16,-2 0 11-16,2 3-31 15,1 1 16-15,-2 4-20 16,6 2-10-16,3 2 8 15,6 0-21-15,0 1 4 16,1-1-6-16,14-4 10 16,6-5-10-16,6-5 0 15,4-10 4-15,5 0-10 16,0-14-28-16,3-10-86 16,-4-5-167-16,-2-5-366 15</inkml:trace>
  <inkml:trace contextRef="#ctx0" brushRef="#br0" timeOffset="4008.1757">22006 2104 529 0,'0'0'269'15,"0"0"-207"-15,0 0-43 16,0 0 0-16,0 0 47 0,95 29-4 16,-62 1-24-16,-2 6-2 15,0 9 10-15,-2 12-11 16,-8 9-3-16,-11 12-29 16,-10 16 26-16,-2 7-29 15,-29 5 6-15,-13 1-1 16,-18-5-5-16,-14-5-63 15,-23-7-100-15,-22-13-123 16</inkml:trace>
  <inkml:trace contextRef="#ctx0" brushRef="#br0" timeOffset="4906.8199">11625 1441 604 0,'0'0'119'16,"0"0"-9"-16,0 0 16 15,0 0 34-15,-46-74-43 16,27 68-63-16,-2 6-18 16,-4 0-5-16,-8 24-26 15,-6 17 1-15,-6 25-6 16,-8 21 9-16,1 19 0 16,-5 22-4-16,2 13 1 0,5 11-6 15,16 3 9 1,20 7-20-16,14 3 11 0,48-4 0 15,45-5-13-15,44-19-8 16,54-19-106-16,46-23-172 16,33-29-331-16</inkml:trace>
  <inkml:trace contextRef="#ctx0" brushRef="#br0" timeOffset="7696.2155">13857 2280 320 0,'0'0'250'16,"0"0"-212"-16,0 0-22 16,0 0 49-16,0 0-40 15,0 0 1-15,0 0-10 0,2 0-4 16,27 0 47 0,15 0-9-16,12 0-39 0,11 0 19 15,13 0-29-15,14 0 8 16,10 0-6-16,6 0 9 15,7 0-12-15,0 0 0 16,1 0 2-16,1 0-4 16,5 0 9-16,5 5-7 15,8 3 11-15,8 1 0 16,4 2-12-16,6-2 1 16,1 3 0-16,-5-1-3 15,-5 2 14-15,2 1-11 16,-5-2 0-16,2 3-2 15,-2-1 0-15,0-4 0 16,0 2 2-16,-2 0-4 0,-7-3 7 16,-2 2-3-1,0 0 0-15,-7-1 17 0,-1 3-25 16,-5 1 8-16,-7-2 0 16,-4-2-9-16,-5-2 10 15,-5-2-1-15,-7 2 0 16,-6-2 6-16,-7 0-6 15,-4-1 0-15,-7-2 4 16,-4-1-6-16,-5-1 3 16,-4-1-1-16,-8 0 0 15,-4 0 11-15,-9 2-11 16,-10-2 8-16,-5 0-6 0,-9 0 16 16,-4 0-18-16,-5 0 17 15,0 0 23-15,0 0-27 16,0 0 23-16,0 0-30 15,0 0-5-15,0 0 27 16,0 0-27-16,0 0 14 16,0 0-12-16,0 0 2 15,0 0-8-15,0 0 3 16,4 1-22-16,-2 6-100 16,-2-6-144-16</inkml:trace>
  <inkml:trace contextRef="#ctx0" brushRef="#br0" timeOffset="32958.9085">20519 7471 439 0,'0'0'81'15,"0"0"-18"-15,0 0-52 16,0 0-3-16,0 0 3 16,0 0-8-16,0 0 45 15,0 0-28-15,111 12 19 16,-40-3-25-16,24-1-13 16,15 0 15-16,20-2-8 15,17 0 3-15,21-2 16 16,14 0-18-16,18 0-6 15,12 3-2-15,1 2-1 16,-6 3 4-16,-9 1-4 16,-16 0 0-16,-11-4 0 15,-12-5-33-15,-20-4 10 0,-20 3-16 16,-23-3-14-16,-25 0-46 16,-26 0-58-16,-27-10-232 15</inkml:trace>
  <inkml:trace contextRef="#ctx0" brushRef="#br0" timeOffset="33773.7052">20524 7085 426 0,'0'0'183'15,"0"0"-165"-15,0 0-9 16,0 0 3-16,0 0-1 0,0 0 25 16,11 0 18-16,14 0 5 15,16-8 16-15,9-10-37 16,10-4-17-16,7-6 7 15,2-4-21-15,2-4 12 16,1-1-19-16,-3 2 10 16,-2-2-6-16,-8-1-4 15,-4-2 0-15,-7-6-1 16,-6-4 21-16,-2-1-20 16,-1-7 0-16,-2-5 3 15,1-7-8-15,5-5 6 16,-3 0-1-16,2 2 0 0,9 9 7 15,4 11-7-15,15 10 0 16,10 8 0-16,7 8-5 16,1 10 5-16,-2 10 0 15,1 7-2-15,-5 6 11 16,-6 21-18-16,-4 5 9 16,-5 9 0-16,-8 5 7 15,-2 9-7-15,-7 13 0 16,-7 10 0-16,-13 7-2 15,-12 5 1-15,-8 2 0 16,-8 1 1-16,3-4-5 16,6-6 6-16,10-6-1 15,10-14 0-15,16-11 8 16,15-14-8-16,12-11 0 16,19-10 0-16,11-8-9 0,8-9 13 15,3 0-4-15,-3-12 0 16,-15-12-4-16,-9 2-38 15,-21 5-60-15,-25 0-90 16,-28 2-115-16</inkml:trace>
  <inkml:trace contextRef="#ctx0" brushRef="#br0" timeOffset="35158.2108">20392 7110 293 0,'0'0'167'16,"0"0"-119"-16,0 0-12 15,0 0 55-15,0 0 11 0,0 0 7 16,-5-25-101-1,5 25-2-15,-1 14-6 0,1 14 12 16,-6 15-12-16,0 11 0 16,-6 11 6-16,-2 6 16 15,-3 5-15-15,3-2 8 16,-1-7 13-16,3-6-27 16,5-9 17-16,0-10-18 15,5-14 3-15,2-11-6 16,0-11 6-16,0-4-3 15,0-2 15-15,2-10-13 16,14-20 96-16,6-12-98 16,2-10 8-16,-2-6-12 15,-5-4 10-15,-2-3-6 16,-2-6 0-16,-4-3-18 0,2-2 5 16,-3 4-12-16,-2 9-10 15,-1 17 27-15,-1 17 12 16,-2 15-4-16,-2 14 0 15,4 7-18-15,1 29 18 16,1 20-6-16,-2 14 13 16,-2 7-1-16,-2 3 1 15,0-3 1-15,0-9 13 16,0-11-17-16,0-14 9 16,0-17-13-16,0-13 7 15,1-9-18-15,2-4 24 16,2-4-11-16,8-21 88 0,-1-11-82 15,0-10 5-15,-2-5-13 16,-6-5 1-16,3 0-7 16,-3 6 1-16,1 16 5 15,-2 13-2-15,-3 18-1 16,0 3 0-16,0 32-23 16,-6 21 26-16,-11 17 3 15,-5 12 2-15,-3 4-5 16,8 3 0-16,1 0 7 15,11-4-15-15,5-4 8 16,3-3-128-16,21-11-22 16,6-14-147-16</inkml:trace>
  <inkml:trace contextRef="#ctx0" brushRef="#br0" timeOffset="36373.8543">23822 7106 526 0,'0'0'119'15,"0"0"-38"-15,0 0 32 16,0 0 56-16,0 0-56 15,0 0-60-15,0 0-23 16,1-32-30-16,-1 68 6 16,-14 17-1-16,-8 20-5 15,-8 13 0-15,-8 9 0 16,-3 0 25-16,2-4-25 16,5-8 0-16,10-9 5 0,9-14-3 15,7-15-2-15,6-18 0 16,2-14-3-16,0-10 12 15,0-3-8-15,7-11 0 16,14-25 4-16,9-15-4 16,3-10-1-16,-5-5 0 15,-4-2-2-15,-5-2-1 16,-2-1-16-16,0 5-19 16,-3 12-22-16,-4 22 52 15,-7 15 4-15,-3 17 4 0,0 3 0 16,-3 29-11-1,-15 18 11-15,0 12 0 0,-4 7 5 16,4 0-6 0,4-5 7-16,4-7-6 0,7-11 0 15,3-11 7-15,0-14-8 16,0-10 1-16,0-8 0 16,0-3 8-16,9-14 36 15,11-17 18-15,5-14-56 16,1-10 6-16,-3-6-12 15,-6-1 0-15,-3 0-4 16,-3 6-6-16,-6 15-26 16,1 16 36-16,-6 20-6 15,0 9-3-15,-11 32 0 16,-14 20 4-16,-7 18 10 0,-1 13 2 16,2 4-7-16,4 4 0 15,2 7-5-15,5 5-52 16,-2-3-133-16,-5-12-202 15</inkml:trace>
  <inkml:trace contextRef="#ctx0" brushRef="#br0" timeOffset="37274.9533">19644 8211 761 0,'0'0'138'0,"0"0"-80"15,0 0 69-15,0 0-14 16,0 0-52-16,0 0-8 16,-22-14-47-16,22 8 14 15,1-8-1-15,16-7-9 16,10-11 9-16,3-7-14 15,4 0-5-15,-4 4 0 16,-6 3 7-16,-11 10-7 16,-6 8 0-16,-5 7 5 15,-2 7-9-15,0 0 4 0,0 6 0 16,-3 14-4-16,-5 7 7 16,3-1-5-16,5-2 2 15,0-9 0-15,4-5-4 16,14-7 6-16,7-3-2 15,4-3 2-15,2-15 13 16,-1-6-20-16,-3 1 5 16,-9 5 0-16,-8 7-4 15,-6 5 6-15,-2 6-2 16,-2 0 0-16,0 6 3 16,-6 15-7-16,-9 8 4 15,3 1 0-15,3 4-6 16,5 0 6-16,4-1-6 0,0-7-65 15,1-6-94-15,17-11-60 16,3-8-26-16,-3-1-186 16</inkml:trace>
  <inkml:trace contextRef="#ctx0" brushRef="#br0" timeOffset="37707.3706">20028 8219 275 0,'0'0'256'0,"0"0"-109"16,0 0 19-16,0 0-118 15,0 0 102-15,0 0-74 16,7 19-18-16,5-19 10 15,5-6-31-15,7-10 7 16,-1-1-42-16,0-3 9 16,-5 2-1-16,-5 5-10 15,-6 1 0-15,-4 5-5 0,-3 4 17 16,0 1-19-16,0 2 7 16,0 4-14-16,-3 11 6 15,-7 5 16-15,3-1-4 16,1-2-4-16,6-6 1 15,0-3-1-15,0-5 0 16,0-3 0-16,17 0-4 16,3 0 8-16,5-15 3 15,1-6-7-15,-4-3-6 16,-4 4 1-16,-3 5-5 16,-6 6-5-16,-5 4 8 15,-1 5 10-15,-3 0-3 0,2 9 0 16,2 10-12-1,1 6 9-15,4-3-1 0,0-2 4 16,4-4 3-16,5-6 11 16,6-3-14-16,12-4 5 15,19-3-3-15,16 0-2 16,19-10 0-16,5-5-194 16,4-4-319-16</inkml:trace>
  <inkml:trace contextRef="#ctx0" brushRef="#br0" timeOffset="38641.2237">23248 8623 655 0,'0'0'38'15,"0"0"7"-15,0 0 71 16,0 0-29-16,0 0 31 16,0 0-21-16,-4 29-47 15,4-29 29-15,16-6-23 0,12-14-22 16,6-5-9-1,5-6-18-15,-4 1-7 0,-7 4 0 16,-10 9 13-16,-9 6-16 16,-6 7 3-16,-3 4 0 15,0 0-8-15,0 4 4 16,0 9 4-16,0 2 0 16,0-3 9-16,0-2-12 15,0-6 3-15,0-4 0 16,5 0-5-16,12 0 13 15,7-19-8-15,4-5 0 16,-2-5 9-16,-4 3-12 16,-7 9 3-16,-9 7 0 15,-4 9-4-15,-2 1 4 16,0 3 0-16,0 19-1 0,-6 11 2 16,-5 3-5-16,1 3 4 15,8-4 0-15,2-4-7 16,0-4 7-16,21-4 0 15,7-10-100-15,5-8-155 16,1-5-159-16</inkml:trace>
  <inkml:trace contextRef="#ctx0" brushRef="#br0" timeOffset="39143.1864">23857 8688 710 0,'0'0'66'0,"0"0"-53"0,0 0 25 16,0 0 32-16,0 0-69 15,-21 77 11-15,34-68-12 16,5-3 16-16,5-4-3 16,0-2-13-16,1 0 0 15,-5-14 4-15,-6-1 4 16,-6-2-2-16,-5-3 26 15,-2 2 23-15,0-2 2 16,-17 2-28-16,-4 2 8 0,3 4-5 16,0 6-29-1,8 3 14-15,-1 3-7 0,6 0-8 16,0 0 10-16,0 1-12 16,1 7 0-16,4-3-5 15,0 1 10-15,0-2-5 16,0-2 0-16,6 1 5 15,9-3-8-15,9 0 3 16,3 0 0-16,1-5 3 16,-1-6 13-16,-5-3-16 15,-5-1 0-15,-8 0 6 16,-4-1-13-16,-4 1 7 16,-1 1 0-16,0 0-2 15,-9 5 11-15,-6 5-9 0,0 2 0 16,0 2-4-1,2 0-3-15,4 6-64 0,9 6-116 16,0-3-78-16,7-3-307 16</inkml:trace>
  <inkml:trace contextRef="#ctx0" brushRef="#br0" timeOffset="39457.1818">24224 8495 645 0,'0'0'110'16,"0"0"-12"-16,0 0 74 15,0 0-55-15,0 0-51 16,0 0-60-16,7-25 7 0,-14 30 3 16,-8 12-4-16,-6 5 7 15,3 2 2-15,-1 3-11 16,6-2 18-16,6-2-24 15,6-4 6-15,1-2 0 16,0-6 7-16,13-6-10 16,11-4 15-16,10-1-22 15,10-2 13-15,12-13-13 16,8-5-3-16,1-6-197 16,-6-6-719-16</inkml:trace>
  <inkml:trace contextRef="#ctx0" brushRef="#br0" timeOffset="158094.9589">9056 10794 307 0,'0'0'55'0,"0"0"-55"0,0 0 0 15,0 0 116-15,0 0 7 16,0 0-76-16,0 0-2 16,0 9-22-16,0-7-9 15,0-2 4-15,4 0-2 16,5 2 14-16,4 1-15 16,-1-3-13-16,5 3 11 15,1 0-7-15,3-2-3 16,5 1 11-16,3-2-11 15,0 0 3-15,3 0-3 16,-2 0 4-16,1 0-7 16,-1 0 0-16,0 0 0 0,-1 0-1 15,-2 0 7-15,-7 3-6 16,-2-3 0-16,-6 0 1 16,-1 2-1-16,-3 0 0 15,-3-1 0-15,-1 1 5 16,-1-1-4-16,0-1 5 15,-1 2 2-15,1-1-6 16,1 0 21-16,0 1-13 16,1-2-7-16,-2 3 3 15,3 0-3-15,-3 1 3 16,4-1-6-16,-1 1-7 16,0 3 5-16,2 1-70 15,-2 1-114-15,1-6-216 0</inkml:trace>
  <inkml:trace contextRef="#ctx0" brushRef="#br0" timeOffset="165674.8348">18538 11090 163 0,'0'0'73'16,"0"0"-66"-16,0 0-7 16,0 0 2-16,0 0 20 15,0 0 13-15,0 0-11 16,0 0-11-16,0 0-1 15,0 0 51-15,0 0-3 16,-2 0-22-16,1 0-19 16,-1 0-16-16,-1 0 2 0,0-2-4 15,-1-1 5-15,1 2-6 16,-2-2 10-16,2 3-5 16,2 0-1-16,-1 0 3 15,2 0 7-15,0-1 15 16,0 1-17-16,0-2 33 15,0 2-29-15,0 0-12 16,2 0 1-16,13 0-2 16,3 0 1-16,4 0 2 15,2 0 3-15,1 0-9 16,2 0 0-16,-3 0 2 16,1 0-6-16,1 0 4 0,-3 0 0 15,3 0 0-15,-5 0 4 16,-2 0-4-16,-4 0 0 15,-2 0-7-15,-3 0-34 16,-4 0-116-16,-2-2-111 16</inkml:trace>
  <inkml:trace contextRef="#ctx0" brushRef="#br0" timeOffset="204777.6268">4475 2978 218 0,'0'0'43'0,"0"0"-30"15,0 0-4-15,0 0 78 16,0 0-79-16,0 0 18 16,0 0-7-16,-15 0 13 15,14 0-7-15,1 0 1 16,0 0 15-16,0 0-3 16,0 0-14-16,0 0-12 0,0 0-12 15,0 0 0-15,0 0-3 16,0 0 16-16,0 2-13 15,0 2 0-15,0 0 7 16,0 0-9-16,7 1 2 16,0-1 0-16,4-1-4 15,1 2 9-15,0-2-4 16,7 0-1-16,-1 0 6 16,3 2-6-16,4-3 0 15,-2 1 4-15,7 2-3 16,-3-1 6-16,0-2-5 15,5 2 2-15,0 1-1 16,0-1 3-16,1 0-5 16,3 0 4-16,-2 3 7 15,-1-1-11-15,3 1-1 0,-5 2 0 16,0-2 16-16,-2 4-28 16,-1-2 12-16,0 0 0 15,1 1 1-15,-1 0 4 16,2 0-5-16,1-2 1 15,-1 0 4-15,6 0-5 16,1-2 0-16,0 0 8 16,4-1-6-16,1 1-2 15,-5-3 0-15,4 4 7 16,-2-2-4-16,-1 0 5 0,-1 2-8 16,2-1 0-1,-4-2 0-15,1 3 3 0,0-5-3 16,-1 1 2-16,0-3 7 15,2 0-4-15,-4 0-5 16,2 0 0-16,-1 0 16 16,2 0-12-16,1 0 1 15,6 0-2-15,1 0 3 16,3 0-5-16,2 0-1 16,-5 0 0-16,-1-3-5 15,2 1 9-15,-2 0-4 16,5 0 2-16,1 1 4 15,2-1-8-15,1 0 2 16,-2 0 0-16,-2 1 2 16,1-1 1-16,1 1-3 0,2-1 0 15,2 0 7-15,1-1-19 16,-3 1 14-16,2-1-2 16,-4 1 0-16,-3-1 0 15,-1 1 0-15,-3-1 3 16,3-1 4-16,1 1-12 15,2 3 5-15,4-3 0 16,3 0 3-16,-2 0-3 16,2 1 0-16,-1-1-3 15,2 3 4-15,3-3-2 16,-1 1 1-16,2 1 0 16,-4-2-3-16,-6 2 9 0,-2-2-6 15,-3-1 5 1,-4 1 0-16,-3-2 22 0,1 2-21 15,-3 2 0-15,-2-3 3 16,-1 3-4-16,-3-1-3 16,1 2-2-16,-4 0 9 15,0 0-12-15,-1-1 3 16,-2-1 0-16,-5 1 9 16,-2-1-6-16,-5 0 22 15,1 0 5-15,-4-1-15 16,-4 1 8-16,3 0-20 15,-2 2 1-15,0-1-4 16,3 1 3-16,4 0-6 0,2 0-32 16,-2 0-220-1</inkml:trace>
  <inkml:trace contextRef="#ctx0" brushRef="#br0" timeOffset="237349.7842">12197 16345 236 0,'0'0'141'16,"0"0"-96"-16,0 0 49 15,0 0-10-15,0 0 4 16,0 0-44-16,0 0-3 0,0 0-14 15,-5-4-3-15,5 4 31 16,0 0-23-16,0 0 4 16,0 0 19-16,-1 0-17 15,1 0 6-15,-3 0-24 16,3 0-5-16,0 0-1 16,0 0-3-16,0 0-4 15,0 0-7-15,0 0-7 16,0 0-2-16,0 0 6 15,3 0 3-15,9 0 0 16,3 0 5-16,2 0 5 16,2 0-10-16,0 0 6 15,-1 0-9-15,1 3 3 0,-1-2 0 16,-3 0 3 0,0-1-3-16,-4 0 0 0,-2 0-3 15,1 0 7-15,-7 0-6 16,-2 0 2-16,-1 0 0 15,2 0-1-15,-2 0 6 16,0 0-5-16,0 0 7 16,0 0 2-16,0 0-10 15,0 0 1-15,0 0 0 16,0 0-2-16,0 0 3 16,0 0-2-16,0 0-25 15,0 1-135-15,0-1-7 0,0 0-150 16</inkml:trace>
  <inkml:trace contextRef="#ctx0" brushRef="#br0" timeOffset="240469.8206">12844 16438 392 0,'0'0'50'0,"0"0"20"0,0 0 13 16,0 0-8-16,0 0 5 16,0 0-33-16,-10-7-6 15,8 5-5-15,0 1-8 16,2 1 1-16,-1-2-2 15,1 2-13-15,0 0 20 16,0 0-16-16,0 0-5 16,0 0 0-16,0 0-13 15,0 0-2-15,0 0 1 0,1 0 2 16,9 0 1-16,0 7 1 16,-1-4 1-16,2 0-2 15,2 0 3-15,-2-2 4 16,2-1 0-16,0 0-8 15,1 0 9-15,-2 0-10 16,1 0 2-16,-1-2 0 16,0-6 5-16,1 1-4 15,-4 2-1-15,-1-2 6 16,-4 1-9-16,0 2 1 16,1 2 0-16,-3-1 0 15,-1 3 3-15,-1-2-2 0,0 2-1 16,0 0-9-1,0 0 2-15,0 0 2 0,0 0 3 16,0 0 0-16,0 0 2 16,0 0 1-16,0 0 0 15,0 0 2-15,0 0-3 16,0 2 0-16,-4 1 1 16,-1-1-5-16,1 2-46 15,-2 0-78-15,-3-2-132 16</inkml:trace>
  <inkml:trace contextRef="#ctx0" brushRef="#br0" timeOffset="242906.9191">20941 17962 607 0,'0'0'93'0,"0"0"-70"15,0 0 43-15,0 0 38 16,0 0-16-16,0 0-32 16,-3 0-32-16,22 0-23 15,5 0 15-15,5 0-3 0,6-3-13 16,1 0 13-16,0 2 4 15,0-4-3-15,-4 3-10 16,-5-1-4-16,-6-1 3 16,-3 1-1-16,-8 1 4 15,-4 2-5-15,-3-5 3 16,-3 5-4-16,0 0 19 16,0-2-9-16,0 1 4 15,-4 1-14-15,-10 0 6 16,-5 0-10-16,-6 0 4 15,-2 0 0-15,-1 3-1 16,1 2 2-16,1 1-1 16,4-3 0-16,3 4-4 15,5-1 3-15,1-2 2 16,8-1 3-16,0 1-4 0,3-1 3 16,0-1-7-16,2-2 4 15,0 0-15-15,0 2 9 16,3-2 9-16,15 0-3 15,3 0 6-15,10 0-6 16,5 0-3-16,7 0-3 16,2 0-183-16,1 0-217 15</inkml:trace>
  <inkml:trace contextRef="#ctx0" brushRef="#br0" timeOffset="246341.9063">18456 14321 536 0,'0'0'117'0,"0"0"-80"15,0 0 67-15,0 0-27 16,0 0 20-16,0 0-23 15,0 0-27-15,-14-13-7 16,13 13-32-16,-2 5 2 16,-2 10-1-16,1 7 10 0,-1 2-5 15,2 2 24-15,0 5-30 16,0 4 15-16,2 5 2 16,1 0-22-16,0 3 13 15,0 0-8-15,0-1-8 16,0 1 12-16,0-3-11 15,0-2 3-15,6-6-4 16,3-6 13-16,-3-7-13 16,1-9 0-16,-1-6 0 15,-2-4-4-15,4 0 4 16,-1-2-4-16,4-15-32 16,1-4-138-16,-3-8-132 15,-8-1-299-15</inkml:trace>
  <inkml:trace contextRef="#ctx0" brushRef="#br0" timeOffset="247048.0083">18480 14609 448 0,'0'0'96'0,"0"0"-94"16,0 0 14-16,0 0 64 15,0 0-15-15,0 0-19 16,86 6-12-16,-59-5-25 0,1-1 20 16,6 0 0-16,4 0-11 15,11 0 11-15,6 0-11 16,8 0 12-16,8 0-29 15,11 0 10-15,3 0-19 16,5-4 8-16,-3 0 0 16,5 0 3-16,2-1-3 15,-2 1 0-15,1 1-2 16,1 0 9-16,-3 1-12 16,-2-1 6-16,-5 2-1 15,0-1 3-15,-4 2-2 16,-1 0 0-16,-1 0-1 0,-10 0 2 15,-1 0-2-15,0 0 0 16,-1-2 3-16,4-1-12 16,2 2 12-16,2-2-3 15,5 1 19-15,1 2-13 16,3-2 23-16,-1 2-19 16,0 0-3-16,2-1 23 15,1 1-11-15,5-2-2 16,-3 2 1-16,-1 0-16 15,-3 0 17-15,0-2-1 16,2 0-17-16,-3 2 6 16,-3-2 2-16,-4 2-7 15,-7 0 1-15,-3 0 12 0,-6 0-15 16,-5 0 0-16,-12 0 5 16,-8 3-2-16,-12 0-1 15,-9-1 2-15,-6-2-4 16,-6 1 4-16,-1-1-4 15,0 0 0-15,0 0 0 16,0 0 2-16,0 0-2 16,-3 0-69-16,-5 0-42 15,3 0-75-15,0 0-61 16</inkml:trace>
  <inkml:trace contextRef="#ctx0" brushRef="#br0" timeOffset="247507.8936">22352 14400 604 0,'0'0'107'0,"0"0"-42"15,0 0 23-15,0 0 1 16,0 0 28-16,0 0-55 15,-15-7-61-15,15 7-1 16,7 0 5-16,11 0 4 16,4 1 10-16,1 6-15 0,1 0 1 15,-2 3-5 1,-3 0 3-16,1 1-4 0,-4 2 5 16,-2 4-4-16,-3 1 4 15,-4 4-4-15,-4 2 0 16,-3 1-1-16,0 4 5 15,-2 0 3-15,-10 2-4 16,-6 4 4-16,-1 2 20 16,-4 1-26-16,-8-4 5 15,-6-1 7-15,-3-7-11 16,-3-6 17-16,5-4-15 16,5-5-3-16,8-3 15 15,4-2-6-15,5-4-13 16,7 1 3-16,4-3-9 0,1 0-76 15,4 0-195-15,-2 0-321 16</inkml:trace>
  <inkml:trace contextRef="#ctx0" brushRef="#br0" timeOffset="248457.3215">22634 14258 434 0,'0'0'122'0,"0"0"-21"16,0 0-9-16,0 0 22 16,0 0 13-16,0 0-42 15,6-19-33-15,-6 19-1 16,0 0-49-16,0 0 18 16,0 0-20-16,0 4 0 15,0 11 25-15,1 4-17 16,2 4 11-16,0 2 7 0,-1 2-23 15,0 5 25-15,0 2-28 16,-2 2 0-16,0 3 17 16,0 1-15-16,0-1 13 15,0 2-15-15,0 0 8 16,0 1-8-16,-4 3 0 16,-1 0 3-16,2-5-3 15,-3-4 7-15,2-8-4 16,-1-9-3-16,3-3 4 15,-1-5-7-15,3-8 3 16,0 0 0-16,0-3 7 16,0 0-5-16,0 0 13 0,0 0-13 15,0-6 9-15,0-5-20 16,0-2 9-16,0-2-81 16,8-2-119-16,-3-2-295 15</inkml:trace>
  <inkml:trace contextRef="#ctx0" brushRef="#br0" timeOffset="250563.5272">19380 15129 511 0,'0'0'178'0,"0"0"-110"16,0 0-21-16,0 0 19 0,0 0 33 15,0 0-16-15,-52-25-54 16,34 25-11-16,-3 0 8 16,1 8 4-16,1 4 8 15,4 2-23-15,7 1-2 16,5-2-10-16,3 3-1 15,0-2-2-15,11 2 3 16,10-4-3-16,5 1 0 16,5-3 6-16,2-2-5 15,0 2-1-15,-3 0 1 16,-4-2 2-16,-5 3-3 16,-4-2 0-16,-7 3-1 0,-7 0 6 15,-3 2-5 1,0 0 9-16,-13 0-2 0,-11 0 10 15,-1-3-10-15,-3-3-3 16,5-1 7-16,4-4-7 16,6 0 6-16,6-3-10 15,6 0-6-15,1 0-7 16,0-2-186-16,2-9-285 16</inkml:trace>
  <inkml:trace contextRef="#ctx0" brushRef="#br0" timeOffset="252289.7556">20025 15259 670 0,'0'0'159'0,"0"0"-71"16,0 0 23-16,0 0 37 15,0 0-72-15,0 0-36 16,-27-38-26-16,21 41-5 15,-3 14-3-15,0 4-5 16,5 3 9-16,4-2 2 0,0-1 2 16,0-5-12-1,14-2 9-15,5-4-8 16,6-8 1-16,5-2-1 0,3 0 15 16,-2-5-18-16,-4-10 11 15,-2 0-16-15,-7-2 5 16,-5-2 0-16,-7 2-1 15,-3 3 4-15,-3 2-3 16,0 5 0-16,0 2 7 16,-5 5-7-16,-6 0 0 15,-4 9 0-15,0 7-2 16,6 2 2-16,-1 2 0 16,10-1-7-16,0-1 16 15,0-1-15-15,0-2 6 16,13-4 0-16,2-4-2 0,1-2 2 15,2-3-7-15,2-2 6 16,-1 0-4-16,0-2-2 16,1-9 6-16,-4 0-6 15,1-4 7-15,-2 3-6 16,-2-1 6-16,2 2-4 16,-2 6 6-16,-4 1-9 15,0 4 7-15,-2 0-1 16,-2 0-9-16,0 14 15 15,-4 4-5-15,-1 1 0 16,0 3 1-16,0-4-3 16,-11 0 2-16,1-4 0 0,3-4-2 15,1-3 9-15,6-4-6 16,0-3-1-16,0 0-6 16,7 0 5-16,12-14-27 15,4 0-30-15,1 0 19 16,-2 2 5-16,-1 2 34 15,-3 0-8-15,-2 3 16 16,-1 4-10-16,0 0 2 16,0 3 0-16,4 0-2 15,2 0 5-15,2 0-3 16,0-3 2-16,1-2 9 16,-3-3-17-16,-4 1 6 15,-2-2 0-15,-5 0-5 0,-4 1 5 16,-3-2-8-16,-1 0 0 15,-2 5-8-15,0 3 11 16,0 2 1-16,0 0 4 16,-6 0-7-16,-2 10 20 15,2 5-3-15,3 0 25 16,3-1-27-16,0-3 15 16,0 0-23-16,0-6 0 15,11-1 7-15,1-4-7 16,4 0 16-16,2 0 5 15,1-14-18-15,4-1 6 16,-1-2-5-16,-1-1 4 0,3-3-11 16,-2-2 9-1,-2 0-6-15,-3 0 12 0,-3 1 2 16,-1 2-12 0,-4-1-2-16,-1 6 0 0,-1 1 5 15,-4 6-5-15,-1 2 0 16,-2 4-7-16,0 2 11 15,0 0-9-15,0 0 5 16,-4 0 0-16,-9 8-3 16,1 6 9-16,-1 2-6 15,3 4 0-15,0 0 0 16,4 2 0-16,2 1 0 16,3-2 1-16,1 0 0 15,0-4 2-15,0-2-3 16,0-4 0-16,8-4 5 0,1-3-10 15,4-2 5-15,0-2 0 16,0 0 4-16,4 0-2 16,-2-8 9-16,4-3-8 15,-4 0-1-15,1-3-2 16,-2-2 0-16,-1-3 0 16,-2 0 0-16,-1-4 8 15,-3-4-8-15,-1-1 6 16,1 0 0-16,-4-1-6 15,4 6 0-15,0 2 3 16,1 5 4-16,-1 1-5 16,-2 8-2-16,-1 0 1 0,-3 4 8 15,-1 3-18-15,0 0 7 16,0 0-6-16,0 3 1 16,0 14 7-16,0 4 2 15,-1 3-2-15,-3 1 7 16,2 1-9-16,2-2 2 15,0-2-4-15,0-5 2 16,0-3 2-16,0-4-33 16,0-6-75-16,0-4-196 15,0 0-376-15</inkml:trace>
  <inkml:trace contextRef="#ctx0" brushRef="#br0" timeOffset="252858.8417">20927 15272 345 0,'0'0'160'0,"0"0"-116"16,0 0 111-1,0 0-25-15,0 0-45 0,0 0 23 16,38-4-30-16,-25-2 3 16,1-2-4-16,4-3-49 15,2-2 16-15,1-4-20 16,1 0-19-16,-1-4 24 15,2-3-17-15,-3-2 0 16,0-1 1-16,-1 2 5 16,-3-1-20-16,-3 1 2 15,-6 3 0-15,-2 4 0 16,-1 7 2-16,-3 2-2 16,-1 9 0-16,0 0-3 15,0 3-12-15,-9 14 12 16,-7 6 3-16,-3 6 8 0,2 2-5 15,2 2-3-15,5 1 0 16,5-3 9-16,4-2-12 16,1-8 3-16,0-1 0 15,3-6-7-15,6-4 10 16,0-4-3-16,3 0 0 16,-2-5-14-16,2-1-27 15,2 0-73-15,-5 0-200 16,-5-13-394-16</inkml:trace>
  <inkml:trace contextRef="#ctx0" brushRef="#br0" timeOffset="252996.6961">21083 15141 817 0,'0'0'186'0,"0"0"-113"15,0 0-60-15,0 0 21 16,0 0-34-16,113-25-26 15,-72 25-243-15</inkml:trace>
  <inkml:trace contextRef="#ctx0" brushRef="#br0" timeOffset="254792.0158">17730 15391 503 0,'0'0'264'0,"0"0"-214"15,0 0-25-15,0 0 38 16,0 0 45-16,0 0-53 16,0 0-11-16,-14 17-1 15,28-17 0-15,0-8 7 16,4-6-37-16,-2-6-11 15,4-5 12-15,-4-1-11 16,4-4-3-16,-7-1 0 16,2 0 6-16,-8 7-6 15,0 7 0-15,-6 7 2 16,-1 10 0-16,0 0 1 0,0 0-3 16,0 15 0-16,0 2 5 15,0-1-7-15,0 0 2 16,0-5 0-16,12-6 0 15,-1-3 3-15,8-2-3 16,0-7 8-16,5-14-8 16,1-5 0-16,-3-2 0 15,-5 4 4-15,-5 5-4 16,-6 5 5-16,-3 7-4 16,-3 6 14-16,0 1-12 15,-9 5 5-15,-7 16-8 16,-3 4 0-16,5 4 4 15,5 0 0-15,6-1-4 0,3 0 0 16,0-5-52 0,13-6-134-16,6-9-162 0,-2-3-286 15</inkml:trace>
  <inkml:trace contextRef="#ctx0" brushRef="#br0" timeOffset="255375.1116">18075 15366 779 0,'0'0'167'15,"0"0"-140"-15,0 0 116 16,0 0-25-16,0 0-49 16,0 0-49-16,69-21-13 15,-39 8 2-15,0-1-8 0,-2-2-1 16,-4 2 0-16,-9 1 10 16,-1 1-13-16,-7 6 3 15,-7 0-7-15,0 3 6 16,0 3-12-16,0 0 13 15,-10 0-3-15,-1 4 9 16,3 6-7-16,2 2 1 16,1-3 0-16,5 2-3 15,0-3 4-15,0-2-1 16,0 1 0-16,10-2-4 16,2-2-1-16,4-3 5 15,2 0 0-15,-4 0-1 16,-1-5 1-16,-1-5 0 15,-2-3-5-15,0 0 11 16,1 0-5-16,-2 1-1 0,3 3-4 16,-2 2 1-16,-1 3 3 15,3 3 0-15,-1 1 0 16,-1 0 0-16,2 0-17 16,-3 7 17-16,-1 2 0 15,-2 2 1-15,-2 1-1 16,-4-2 0-16,0-1-3 15,0-3-10-15,-4-1-33 16,-1-2-26-16,4-3-18 16,1 0 14-16,0 0-2 15,0 0-5-15,11-3 83 16,4-2 63-16,0 3 47 0,2 2-1 16,0 0-69-16,5 0-9 15,7 10-30-15,13 4 2 16,9 2-3-16,14-3-202 15,12-6-782-15</inkml:trace>
  <inkml:trace contextRef="#ctx0" brushRef="#br0" timeOffset="256557.4187">22358 15279 622 0,'0'0'212'16,"0"0"-176"-16,0 0-25 16,0 0 122-16,0 0-20 15,0 0-56-15,0 0-9 16,4 72-11-16,1-64-15 16,3 2 18-16,-3-5-28 15,-1-1-1-15,-2-3-5 16,-1 0 7-16,0-1 1 15,4 0 2-15,3-2 2 0,5-14 6 16,4-4-19-16,-1-2 3 16,-2-3-8-16,-3-1 0 15,-2 2-3-15,-4 6 3 16,-3 7 0-16,1 7-4 16,-3 4 10-16,0 0-15 15,0 11 9-15,0 7 0 16,0 3 1-16,0-3-1 15,0-2 0-15,3-7-10 16,8-1 18-16,4-8-8 16,5 0 1-16,-1-11 10 15,9-12-10-15,-5-2-1 0,-2-2 0 16,-5 1-3-16,-6 4 12 16,-4 8-12-16,-4 6 3 15,-2 6 0-15,0 2-3 16,0 0 3-16,-11 17 0 15,-3 5-9-15,3 5 14 16,3-1-9-16,5 1 4 16,3-3 0-16,0-2-15 15,16-4-47-15,9-6-152 16,3-8-149-16</inkml:trace>
  <inkml:trace contextRef="#ctx0" brushRef="#br0" timeOffset="257074.9873">22762 15379 594 0,'0'0'253'0,"0"0"-167"0,0 0-41 15,0 0 71-15,0 0-32 16,0 0-80-16,-39 48 18 16,61-45-19-16,5-1 3 15,3-2 11-15,0 0-15 16,-8-6-2-16,-1-4 0 15,-9-2-23-15,-6-1 17 16,-6 0 5-16,0-2 1 16,-3 3-9-16,-10 1 16 0,-1 1-7 15,0 3 0 1,3 2 5-16,1 3-7 0,1 1 2 16,3 1 0-16,1 0 6 15,2 0-2-15,3 0 5 16,-2 0-9-16,2 1 4 15,0 5-4-15,0 1 0 16,0 0 9-16,8-1-13 16,6-1 5-16,1-2-1 15,5-2 0-15,-2-1 10 16,3 0-12-16,-1-6 2 16,-1-7 0-16,-3-3 2 15,-5-2-2-15,-4-1 0 16,-5-2-2-16,-2 0 16 15,0-3-14-15,-5 7 0 0,-7 0 4 16,-3 6-8-16,2 4 12 16,1 4-5-16,3 3-3 15,3 0-8-15,3 7 3 16,3 7-90-16,0 1-101 16,14 0-93-16</inkml:trace>
  <inkml:trace contextRef="#ctx0" brushRef="#br0" timeOffset="257358.5431">23179 15204 741 0,'0'0'102'15,"0"0"-8"-15,0 0 42 16,0 0-52-16,-95 25-34 15,81-9-31-15,7 4 22 16,1 0-29-16,6 0 7 16,0 0 10-16,0-3-25 15,8-1 16-15,11-3-10 16,5-4-7-16,7-2 16 16,5-5-12-16,4-2-2 15,5 0-5-15,0 0-31 16,1-2-185-16,-1-10-291 0</inkml:trace>
  <inkml:trace contextRef="#ctx0" brushRef="#br0" timeOffset="265674.357">18503 14559 129 0,'0'0'332'0,"0"0"-245"15,0 0-33-15,0 0-11 16,0 0 57-16,0 0-27 16,0 0-56-16,2-2 19 0,7 0-32 15,0 1 32-15,4-2 16 16,2 0-30-16,0 0 11 15,1-1-11-15,-1 0-16 16,0 0 33-16,3-3-34 16,0 1 8-16,-1 0 2 15,0 1-12-15,-2-1-3 16,3-2 0-16,-4 2 2 16,0-3 7-16,-1 1-9 15,0 0 0-15,-3-2-2 16,-1-2 10-16,-1 1-8 15,0-3 0-15,0 1 7 16,0-2-17-16,2 1 12 16,-3-2-2-16,4 1 5 15,-1-4-1-15,1 1-4 0,-2-2 0 16,-1-1 2-16,2 0-11 16,-3-2 10-16,-1 2-1 15,0-3 0-15,-6 1 5 16,4 1-6-16,-2 0 1 15,1 2 0-15,3-1-9 16,3-1 16-16,0 0-7 16,-2-2 0-16,2 4 4 15,-1-1-8-15,1 0 4 16,-2-1 0-16,-1 1-8 16,-1 1 17-16,-2 2-9 15,-2-1 0-15,5 0 7 0,-2-2-18 16,2-2 11-16,1-3 0 15,2 0 3-15,1 3-2 16,0-1-1-16,3 4 0 16,0 1 5-16,-1 1-5 15,4 2 0-15,-4 0-4 16,2 4 3-16,0 1 1 16,-1 0 0-16,0-1 0 15,6 2-1-15,-2 0 1 16,3-1 0-16,1 1 1 15,-1 2-9-15,2-1 15 16,-1 0-7-16,-1-2 0 16,3 2-3-16,-1-4 2 0,-1 4 1 15,-3-1 0-15,1 3 4 16,-1-1-3-16,2 1-1 16,1 2 0-16,4 0-5 15,1 1 5-15,2 1-1 16,3 2 9-16,5-1-13 15,-3 2 5-15,-2 0 0 16,0 0-2-16,-8 0 11 16,-2 0-18-16,-5 0 9 15,-4 2 0-15,-3 4-6 16,-2 1 8-16,-5-2-2 16,4 2 0-16,-2 1-4 0,2-1 4 15,3 3 0-15,3-1 8 16,3 1-18-16,3 0 19 15,4 1-9-15,1 0 0 16,-1 2 3-16,-1-2-3 16,1 3 0-16,-2-2 0 15,1 0-2-15,-5 0 2 16,2-2 0-16,-3-2-4 16,-4 1 6-16,2 1-2 15,-1-1 0-15,0 1 2 16,1 2-7-16,-1-1 5 15,0 0 0-15,4 4-2 16,1 1 14-16,4 4-17 0,-1-1 5 16,3 4 0-1,-2-2-4-15,3 0 7 0,1-2-3 16,2-1 0-16,-1-1 7 16,4 0-8-16,0 0 1 15,0 0 0-15,0-1-14 16,0-1 22-16,-3 0-8 15,7-1 0-15,-4 0 7 16,1 2-15-16,2 0 8 16,-2-1 0-16,2 1 4 15,-3-2-1-15,4 0-3 16,-3 0 0-16,-1 0 7 16,-1 1-10-16,-1-1 3 15,-1 1-4-15,-2 0-6 0,4-1 14 16,-2 2-4-16,1-1 3 15,0 0 0-15,4 0-3 16,-3 1 0-16,3-2 7 16,-3-1-19-16,3 1 13 15,1-3-1-15,-2 0 0 16,0 0 8-16,1 0-8 16,-2 1 0-16,2 1 3 15,1-2-14-15,-2 1 21 16,-1 1-10-16,0 1 0 15,-3-2 4-15,0-1-15 16,-1 0 11-16,3 1 0 16,-1-2 4-16,4 0-3 15,3-1 0-15,1 1-1 16,3 0 6-16,-7-1-10 0,0 1 4 16,-5-3 0-16,-2 3-4 15,-2-3 7-15,-1 1-3 16,0-2 0-16,-3 1 6 15,3-3-10-15,-3 0 4 16,-1-1 0-16,0-2-4 16,-3 0 7-16,0 1-3 15,-5-2 0-15,2 2 8 16,-5-1-14-16,1 1 6 16,-1-2 0-16,1 0 0 0,-2 0 6 15,-3 2-6-15,0-2 18 16,0 1-17-16,0-1 11 15,-2 0-12-15,-1 0 2 16,0 0-9-16,0 0 8 16,0 2-2-16,0-2-69 15,-13 0-328-15</inkml:trace>
  <inkml:trace contextRef="#ctx0" brushRef="#br0" timeOffset="267707.9963">18733 14520 289 0,'0'0'252'0,"0"0"-206"0,0 0-39 16,0 0 45-16,0 0 33 15,0 0-4-15,9 19-38 16,2-15-30-16,6-1 19 16,1 1 5-16,3-3 4 15,3 1-4-15,1-1-19 16,3 0 21-16,1 1-33 15,-3-2-6-15,-1 0 10 0,-4 0-9 16,-6 0 4 0,-2 0-5-16,-6 0 0 15,1 0 2-15,-3-3 1 0,-1-1-3 16,0-3 0-16,-2 4 1 16,5-1-1-16,-1 1 0 15,4-1 1-15,1 4-1 16,1 0 0-16,2 0 3 15,2 0-10-15,0 0 11 16,-2 0-4-16,2 4 0 16,1 6 3-16,-1 6-6 15,-1 1 3-15,0 6 0 16,-3 3-6-16,1 3 10 0,-1 6-4 16,3 3 0-1,-3 6 5-15,-1-3-7 0,6-1 2 16,-2-5 0-16,4-9 1 15,1 0 3-15,0-9 4 16,-1-6-7-16,-2-6 4 16,2-5 7-16,0-3-12 15,2-19 1-15,-2-9 2 16,0-6 2-16,0-9-5 16,-3 0 0-16,-4-2 8 15,-3 0-14-15,-2 4 6 16,-2 1 0-16,5-2-2 15,5 3 2-15,3 5 0 16,4 8 0-16,2 11-38 0,-2 7 35 16,-3 11-20-16,-6 0-4 15,-6 9 20-15,-2 11-12 16,-5 5 19-16,1 6 0 16,-1 5 3-16,2 3-6 15,0 2 2-15,8 0 1 16,0 2-4-16,9-3 12 15,2-4-8-15,6-7 0 16,2-8 10-16,1-7-10 16,-1-8 0-16,4-6 0 15,5 0 0-15,5-17 3 16,5-7-3-16,1-2 6 16,1-3-3-16,-2-3-3 0,-2-2 0 15,-4 2 1-15,-6 1-11 16,-6-2 13-16,-3 3-3 15,-4 4 0-15,-3 3 2 16,-1 7-15-16,1 3 13 16,-4 6 0-16,4 7-2 15,1 0 0-15,2 0 2 16,-2 5-5-16,3 7 10 16,-2 5-9-16,-2 5 4 15,0 1 0-15,1 5-7 16,2 0 13-16,-1 0-6 15,4-3 0-15,2 0 8 16,0-6-8-16,0-6 0 16,4-11 0-16,-2-2 3 15,2 0 1-15,3-19-4 0,-1-2 7 16,-2-7-5-16,2 1-2 16,-3-4 0-16,-2 0 5 15,-3 1-7-15,-3-1 2 16,-3 8 0-16,-3 3-1 15,1 8 3-15,0 5-3 16,-2 7 1-16,-1 0-3 16,0 5-12-16,-4 13 15 15,-2 7 0-15,-1 0-3 16,-2 6 4-16,3-3-2 0,3 0 0 16,2-5 1-1,2-5-2-15,2-4 5 0,4-6-3 16,3-6 8-16,1-2-2 15,2 0 2-15,2-2-8 16,-3-11 0-16,3-1-6 16,-2-3 6-16,-1 0 0 15,0 0-2-15,-5 3-7 16,-6 6 9-16,-4 5-2 16,-4 3 0-16,0 0-2 15,-1 14 1-15,0 9 3 16,-1 6 0-16,0 0 6 15,6 0-6-15,2 0 0 16,6-5 9-16,10-5-2 0,8-9-2 16,9-7 4-16,7-3-7 15,4-10 11-15,2-10-18 16,0-6 5-16,-7-3-98 16,-11 0-40-16,-12-4-178 15</inkml:trace>
  <inkml:trace contextRef="#ctx0" brushRef="#br0" timeOffset="269591.6521">18794 14667 124 0,'0'0'146'0,"0"0"-13"15,0 0-43-15,0 0 59 16,0 0-37-16,0 0-5 16,-11-80-12-16,11 63-7 15,0-3-45-15,11-4 20 16,-1 1-35-16,3-4 2 16,1-1 15-16,3-2-42 15,2-4 21-15,4-3-24 16,-1-9 2-16,2-3 12 15,0-10-12-15,-2-9 3 16,-4-7-3-16,-3-11 8 16,0-12-7-16,-3-3-3 0,1-6 0 15,0-2-3 1,0 3 3-16,3 4 0 0,-1-3-2 16,0 1 10-16,-3-2-9 15,0 5 1-15,-2-3-6 16,1 2 6-16,1 1 0 15,4 1 2-15,2 10-2 16,7 4 2-16,14 8-8 16,7 1 0-16,8 2 2 15,1 4-2-15,-1 2 6 16,-6 1-15-16,-2 0 12 16,-9 0-27-16,-4 2 30 0,-8 1-12 15,-5 4 12-15,-1 2-12 16,-1-2 15-16,-2 2-3 15,5 1 0-15,1 6 8 16,8 3-11-16,2 7 3 16,2 5 0-16,-3 5-4 15,-2 8 4-15,0 1 0 16,1 3-2-16,2 3 9 16,-1 3-9-16,-4 3 2 15,-3 5 0-15,0-1-10 16,-1 3 15-16,3 4-5 15,0 0 0-15,0 10 3 16,0 8-8-16,-1 6-7 0,3 4 12 16,2 6-6-1,1 4 7-15,2 5-1 0,0 7 0 16,4 11 5-16,0 3-11 16,1 1 6-16,1-1 0 15,2-4-8-15,0 3 16 16,-3 3-8-16,-2 2 0 15,-3 3 7-15,-8-1-9 16,-4 2 2-16,-2-1 0 16,0 0-4-16,1-3 6 15,1-1-2-15,-1-1 0 16,0 1 6-16,0 4-6 16,-5-4 0-16,-1 2 2 15,-3-7-7-15,0-2 6 0,3 2-1 16,-1 1 0-16,3-1 12 15,-3-2-16-15,2-2 4 16,-3-4 0-16,4-4-2 16,-2-3 3-16,4-4-1 15,-2 0 0-15,2 0 7 16,-2-3-7-16,2 1 0 16,-1 0 0-16,-2-4-6 15,1-1 9-15,1 0-3 16,0-3 6-16,-2 1 0 15,3 0-6-15,-1-1 0 16,1-1 2-16,1 1-8 0,3-5 6 16,0 2 0-16,4-4-3 15,-2 0 11-15,0-1-10 16,-2-1 2-16,0 1 0 16,1-2-4-16,-2 1 10 15,3-2-6-15,-2 1 0 16,2-2 7-16,-2 3-11 15,4-2 4-15,2 1 0 16,2-3-4-16,3 0 6 16,0 1-2-16,-1-2 0 15,1-1-2-15,-1 1 2 16,-3-4 0-16,0 1 6 16,-2-1-12-16,-2 0 11 0,-1-1-5 15,-2 1 0-15,-1-1 6 16,-2 0-8-16,2 3 2 15,-3-1 0-15,-2 0-6 16,3-2 8-16,-3-1-2 16,-1 0 0-16,1 0 7 15,-2 1-10-15,-2 0 3 16,-1 0 0-16,0 0 6 16,-1 0-5-16,1-2 1 15,-1 4 4-15,2-2 1 16,0-2-8-16,1 0 1 15,-1 0 0-15,1-3 8 16,-2 2-1-16,-2-2-2 16,0-1-5-16,-3-2 10 15,2-1-10-15,-4 0 0 0,1 0 1 16,-2 2-2-16,4 3 1 16,-1 4-7-16,-2-3-102 15,-4-10-266-15</inkml:trace>
  <inkml:trace contextRef="#ctx0" brushRef="#br0" timeOffset="276010.4158">5953 1168 458 0,'0'0'56'0,"0"0"33"15,0 0-19-15,0 0 2 16,0 0 18-16,0 0-52 0,0 0 34 15,-15-28-22-15,14 23-10 16,1 1-5-16,-2 2-17 16,2 0 27-16,0 2-10 15,-1 0-23-15,1 0-15 16,0 0 3-16,0 0-16 16,0 0 12-16,9 11 3 15,4 4 1-15,2 0 0 16,-2 1 14-16,1-3-20 15,-2 0 6-15,0-2 0 16,0-3 8-16,-2-2-8 16,-4-3 0-16,0-3 1 15,0 0 12-15,2 0-13 16,6-3 4-16,2-8-1 0,1-4 19 16,4-3-18-16,0-1-4 15,3-2 7-15,0-3-1 16,-1 2-7-16,0-2 1 15,1 2-65-15,1 5-81 16,-2-5-135-16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5:25:24.770"/>
    </inkml:context>
    <inkml:brush xml:id="br0">
      <inkml:brushProperty name="width" value="0.05292" units="cm"/>
      <inkml:brushProperty name="height" value="0.05292" units="cm"/>
      <inkml:brushProperty name="color" value="#FF0000"/>
    </inkml:brush>
  </inkml:definitions>
  <inkml:trace contextRef="#ctx0" brushRef="#br0">5085 3249 415 0,'0'0'44'15,"0"0"-30"-15,0 0-9 16,0 0-4-16,0 0 22 15,0 0-19-15,0 0 6 16,0 0 33-16,91-10-34 0,-63 9 8 16,5-2-12-1,3 0 4-15,-3 1 7 0,8-1-10 16,0 0-6-16,1 0 25 16,4 1-13-16,0 0-8 15,4 1-3-15,6-2 5 16,4 0 10-16,5 0 1 15,9 1-4-15,4-1-2 16,7 3-5-16,2 0 10 16,1 0-15-16,10 0 4 15,1 0 14-15,4 0-17 16,6 0 6-16,-1 3-4 0,5 4 1 16,1-3-5-1,3-1 4-15,0 2 2 0,4-2-8 16,1 0 4-16,8-1 0 15,2 3 6-15,6 0 0 16,5 2-1-16,1-1-7 16,5 2 3-16,0 4-8 15,-3 1 13-15,3 1-8 16,2 0 1-16,1 0 9 16,8 1-12-16,2-2 2 15,1 1 0-15,3 2 4 16,-7-1-4-16,-1 2 0 15,0-3 0-15,-1 1 5 16,10-2-5-16,-1-2 0 16,0 1 6-16,3 1-13 0,-2-2 7 15,-1 0 0-15,1-4 2 16,0 0-2-16,3-1 0 16,-1-3 2-16,0 0 1 15,-6 2 19-15,1 4-20 16,-3-1-1-16,-4 1 14 15,3-1-13-15,0-1 2 16,-6-3-4-16,-5 1 0 16,-9-2-3-16,-5-1 3 15,-7 1 0-15,-3 2 11 16,-2-1-1-16,-6-1-2 16,-5-3-2-16,-6 4-1 0,-3-4 4 15,-6 0-9-15,-8 1 4 16,-6-1 4-16,-7 0 0 15,-9 0 18-15,-9 0-5 16,-9 0-17-16,-11-2 13 16,-6-4-10-16,-9 4 2 15,-8-2-6-15,-8 4-3 16,-3 0 0-16,-2 0 0 16,-2 0-1-16,1 0 1 15,7 0-130-15,-2 0-68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5:25:50.312"/>
    </inkml:context>
    <inkml:brush xml:id="br0">
      <inkml:brushProperty name="width" value="0.05292" units="cm"/>
      <inkml:brushProperty name="height" value="0.05292" units="cm"/>
      <inkml:brushProperty name="color" value="#FF0000"/>
    </inkml:brush>
  </inkml:definitions>
  <inkml:trace contextRef="#ctx0" brushRef="#br0">13356 4884 185 0,'0'0'59'16,"0"0"-27"-16,0 0 48 16,0 0 14-16,0 0 11 15,0 0-37-15,0 0-45 16,0 0 20-16,-1-14 49 15,-2 11-27-15,3 1-27 16,0 1-19-16,-2 0-6 16,1-2 20-16,-1 1-26 15,2 2 10-15,0 0-11 16,0 0-4-16,0 0 14 0,0 0-8 16,0 0-8-16,0 0 0 15,0 0-3-15,0 0 2 16,9 0 1-16,6 0 0 15,1 0-5-15,5-1 7 16,6-1-2-16,3-3 0 16,4 2 5-16,5 0-6 15,4 0 1-15,1 0 0 16,0-1-6-16,-1 1 13 16,0 2-7-16,1-1 2 15,2 1 6-15,-1 1-9 16,0 0 1-16,-5-2-6 0,-1 1 5 15,-3-2-2-15,-5-1 3 16,0 1-4-16,-1-1 16 16,-2 1-14-16,4 1 2 15,-2-3 0-15,1 2-4 16,-1-1 6-16,-2 2-2 16,2 0 0-16,0 1 1 15,0 0-6-15,-1-3 7 16,0 3-2-16,-4-1 6 15,-3 0 1-15,-2 1-6 16,-1-1 2-16,-5 1 4 16,-3-1-1-16,-2 1-5 15,-2-1 18-15,-4 2 1 0,1-1-12 16,-4 1 15-16,0 0-2 16,0-2-16-16,0 2 0 15,0 0-5-15,0 0 0 16,0 0 1-16,1 0-1 15,3 0-9-15,1 0-115 16,-5 0-185-16</inkml:trace>
  <inkml:trace contextRef="#ctx0" brushRef="#br0" timeOffset="23464.1037">9206 4360 483 0,'0'0'72'0,"0"0"14"16,0 0-74-16,0 0 42 15,0 0-9-15,0 0-21 16,0 0 18-16,0 0-42 16,-55 8 13-16,49 1 11 15,-3 2-6-15,-1-1 14 0,0 6-10 16,-4 2 18-16,-2 4-1 16,-2 5-35-16,1 3 37 15,-2 1-21-15,0 6-11 16,2 2 5-16,2 5-11 15,5 6-3-15,2 1 6 16,5 3 6-16,3 1-12 16,0-2 0-16,18 0 4 15,6 1-16-15,4 1 12 16,5-4 0-16,6 1-8 16,12-5-85-16,5-4-27 15,10-5-4-15,4-4-124 16</inkml:trace>
  <inkml:trace contextRef="#ctx0" brushRef="#br0" timeOffset="24499.8858">11254 4207 397 0,'0'0'161'0,"0"0"-54"15,0 0-47-15,0 0 53 16,0 0-33-16,0 0-15 16,0-3-19-16,6 3-34 15,6 0-7-15,0 1-1 16,7 10 5-16,1 5-9 16,4 4 0-16,4 3 5 15,0 8-5-15,4 5 6 16,2 10-6-16,-2 3 3 15,0 9 12-15,-2 4-18 16,-5 8 3-16,-1 5 0 16,-3 3-6-16,-4-1 10 0,-7-1-4 15,-6-1 0-15,-4 2 0 16,-4 4-2-16,-20-2 2 16,-10-2 0-16,-13 1-6 15,-11 0 6-15,-10-4-42 16,-13 0-8-16,-7 0-25 15,-9 3 1-15,-10-4-181 16</inkml:trace>
  <inkml:trace contextRef="#ctx0" brushRef="#br0" timeOffset="27614.0634">19880 4241 622 0,'0'0'164'16,"0"0"-29"-16,0 0-6 16,0 0-60-16,0 0 8 0,0 0-30 15,0 0 33-15,-52-45-56 16,52 44-17-16,0 1-7 16,13 0 8-16,13 0-4 15,0 0-4-15,3 5 5 16,-7 8-9-16,-1 4 8 15,-3 8-4-15,-8 2 0 16,-5 2 1-16,-5 5-6 16,0-1 5-16,-15 3 0 15,-7-5 4-15,-1-1-4 16,-2-7 0-16,4-4 3 16,0-5 2-16,8-7-10 0,5-7-18 15,8 0-82-15,0-9-8 16,11-17-558-16</inkml:trace>
  <inkml:trace contextRef="#ctx0" brushRef="#br0" timeOffset="27897.492">20143 4242 825 0,'0'0'57'16,"0"0"-46"-16,0 0 6 0,0 0 1 16,0 0 64-1,0 0-25-15,-82 76-31 0,74-52 7 16,4 2-24-16,-1 0 36 16,5 0-13-16,0-3-23 15,0 0 27-15,5-5-36 16,7-2 4-16,6-2-3 15,8-5 1-15,6-4-4 16,3-4-4-16,1-1-123 16,2-4-109-16,-4-15-393 15</inkml:trace>
  <inkml:trace contextRef="#ctx0" brushRef="#br0" timeOffset="28154.2493">20566 4383 556 0,'0'0'384'0,"0"0"-384"15,0 0 24-15,0 0 41 16,0 0 44-16,81-4-76 0,-47 0-5 15,6-1-27 1,-2 2 12-16,2-1-26 0,-3 0 0 16,-1-3-187-16,-3-3-246 15</inkml:trace>
  <inkml:trace contextRef="#ctx0" brushRef="#br0" timeOffset="29114.2297">21487 4221 746 0,'0'0'157'15,"0"0"-125"-15,0 0-29 16,0 0 37-16,0 0 94 16,0 0-111-16,-35 84 22 15,20-54-30-15,-4-1-4 16,0-2 12-16,1-4-19 0,0-6-2 16,6-5 6-1,4-5 10-15,3-3-18 0,5-4 0 16,0 0 3-16,0 0-12 15,0-13-19-15,13-4-54 16,5 2 56-16,7 4-35 16,-1 4 30-16,-3 4-12 15,-6 3 43-15,2 0 19 16,0 0-18-16,-2 0 16 16,2 3 28-16,2 4-42 15,-3-2 28-15,7-3 0 16,-3-2-11-16,0 0 38 15,-1 0-36-15,1-13-2 16,-1-2 2-16,-1-2-13 0,1-1 1 16,-1-1-10-16,-2-1 3 15,-5 3-5-15,1 3 2 16,-8 5 0-16,-2 3-5 16,-2 4 8-16,0 2-8 15,0 0 5-15,-2 0-17 16,-11 12 6-16,-3 5 21 15,4 1-10-15,1 2 3 16,4 0 1-16,1 1-4 16,3-1 0-16,3-3 0 15,0-5 18-15,4 0-16 16,13-7 1-16,5 0 2 16,6-5 8-16,5 0-15 0,5 0 2 15,-1-9-2-15,1-5-53 16,-5-2-87-16,-6-1-280 15</inkml:trace>
  <inkml:trace contextRef="#ctx0" brushRef="#br0" timeOffset="30030.8611">19627 4103 755 0,'0'0'69'16,"0"0"-65"-16,0 0 61 16,-65 104 8-16,60-58-11 15,5 12-11-15,5 8-35 16,25 6-2-16,14 8-14 15,15 7-3-15,20-1 2 0,18-1-43 16,22-9-65 0,25-11-31-16,14-18-127 0,18-17-261 15</inkml:trace>
  <inkml:trace contextRef="#ctx0" brushRef="#br0" timeOffset="30436.4655">22458 4052 757 0,'0'0'122'16,"0"0"-52"-16,0 0 41 15,0 0-78-15,0 0-33 0,0 0 74 16,20 82-55-16,-2-28 11 16,-4 15-12-16,-10 16-9 15,-4 15 0-15,-18 21-9 16,-40 12-10-16,-35 12-52 16,-50-2-266-16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5:26:29.842"/>
    </inkml:context>
    <inkml:brush xml:id="br0">
      <inkml:brushProperty name="width" value="0.05292" units="cm"/>
      <inkml:brushProperty name="height" value="0.05292" units="cm"/>
      <inkml:brushProperty name="color" value="#FF0000"/>
    </inkml:brush>
  </inkml:definitions>
  <inkml:trace contextRef="#ctx0" brushRef="#br0">14381 7112 639 0,'0'0'36'0,"0"0"-29"16,0 0-7-16,0 0 12 15,0 0 35-15,88-33 10 16,-42 19-41-16,3 2 9 16,2-1-11-16,-6 4-10 15,-5 1 3-15,-9 3-3 16,-11 2-4-16,-9 3 0 16,-6 0-3-16,-5 0-10 0,0 0 5 15,-18 2 8 1,-9 9 18-16,-8 1-17 0,-3 2 1 15,-3 2 2-15,-3 0 5 16,1 1-9-16,0 0 0 16,5-1 0-16,7-6 1 15,10-3 3-15,11-3-3 16,5-2 7-16,5-2-3 16,0 0-10-16,9 0 14 15,13 0-7-15,10-5 28 16,4-8-24-16,5-1 2 15,0 2-8-15,-3 0 12 16,-3 2-11-16,-7 5-1 16,-10 2 0-16,-9 3-4 15,-8 0 4-15,-1 0-14 0,-5 0 14 16,-16 13 10-16,-14 2-2 16,-5 4-4-16,-5-2-1 15,8 0 17-15,12-6-5 16,14-6 25-16,11-2-40 15,3-3 11-15,30 0-11 16,27 0 13-16,31-15-13 16,28-12-52-16,14-13-282 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5:27:26.323"/>
    </inkml:context>
    <inkml:brush xml:id="br0">
      <inkml:brushProperty name="width" value="0.05292" units="cm"/>
      <inkml:brushProperty name="height" value="0.05292" units="cm"/>
      <inkml:brushProperty name="color" value="#FF0000"/>
    </inkml:brush>
  </inkml:definitions>
  <inkml:trace contextRef="#ctx0" brushRef="#br0">16199 17108 492 0,'0'0'44'16,"0"0"-44"-16,0 0 0 15,0 0 34-15,0 0 26 16,0 0-41-16,0 0 63 16,0 0-38-16,83-27-22 15,-48 16-9-15,2 0-6 16,4 2 1-16,1 2-8 15,0 1-3-15,-2 3 2 0,-2 2-62 16,-8-3-137-16,-7-2-329 16</inkml:trace>
  <inkml:trace contextRef="#ctx0" brushRef="#br0" timeOffset="1381.5365">19795 2668 792 0,'0'0'68'16,"0"0"-65"-16,0 0-3 0,0 0 9 15,0 0-7-15,0 0 10 16,0 0 19-16,-27 70-7 16,20-39 30-16,2 2-22 15,-1 1-8-15,0 1 13 16,0-1-29-16,2-1 24 16,-3-3-22-16,7-1-8 15,0-3 15-15,0-7-14 16,0-4-3-16,0-3 0 15,0-5 5-15,0-3-5 16,0 0 0-16,0-1-67 16,8-3-81-16,4 0-98 15</inkml:trace>
  <inkml:trace contextRef="#ctx0" brushRef="#br0" timeOffset="2486.8403">20429 2897 625 0,'0'0'98'0,"0"0"-46"16,0 0 16-16,0 0-17 15,0 0-18-15,0 0-19 16,-84 34 27-16,67-14-11 15,4 2-25-15,5-1 16 16,6-3-21-16,2-7 2 16,0 0-7-16,14-6 23 15,4-5-9-15,5 0-3 16,4-2 0-16,2-15 6 16,-5-6-8-16,-1 1-4 15,-8-2 0-15,-6 4 0 16,-7 6-14-16,-2 2 2 0,0 5-47 15,-14 6 56-15,-3 1-5 16,-1 0 7-16,3 3-8 16,4 11 7-16,5-2 2 15,4 1 0-15,2-2-13 16,0-1 4-16,8-3 6 16,9-2 3-16,6-5 5 15,7 0 1-15,3-4 1 16,6-13-7-16,-4-3-1 15,-3-2-10-15,-4-2 4 16,-8-2-3-16,-2 5 4 16,-9-4-13-16,-6 5 19 15,-3 3 0-15,0 0 8 0,0 2-2 16,0 4 5-16,-5 2 17 16,2 6 6-16,1 3-32 15,1 0-2-15,-2 0-1 16,-3 14-2-16,1 8-5 15,-2 6 8-15,1 3 0 16,0 0 15-16,2 0-15 16,1-4 0-16,-2-8 0 15,1-5 0-15,2-6 6 16,1-6-6-16,1-2 0 16,0 0 36-16,0 0-13 15,10-14 11-15,11-6-34 0,5-5-3 16,-1 5 0-1,2 3-5-15,-5 4-10 0,-4 10 14 16,-3 3-8-16,-5 0 2 16,-2 6-4-16,-4 14 6 15,-1 2-2-15,-3 6 8 16,0 1 2-16,-19-3-4 16,-3-1 23-16,-3-5-16 15,3-6 7-15,4-3-10 16,6-6 6-16,4-5-6 15,8 0-2-15,0-7-143 16,8-14-586-16</inkml:trace>
  <inkml:trace contextRef="#ctx0" brushRef="#br0" timeOffset="2969.5751">20899 3015 588 0,'0'0'40'16,"0"0"-40"-16,0 0 47 15,80-37-27-15,-59 18 11 16,0-2 27-16,-6-3-49 16,-2 4-2-16,-7 1-4 0,-4 3 2 15,-2 7 15 1,0 1 58-16,0 5-46 0,0 3 34 15,0 0-57-15,0 0-9 16,0 0-12-16,0 10 3 16,0 5 6-16,0 5 3 15,5 1 0-15,-1 2 9 16,2-3-3-16,-3-3 15 16,-2-1-17-16,-1-2-3 15,0 0 0-15,0-3 2 16,-11 0 19-16,-2-2-17 15,0 1 3-15,3-5-5 16,3-4-3-16,7-1-13 16,0 0-11-16,0-4-51 15,5-8 60-15,11 2 7 0,3 0 8 16,7-1 0-16,1 3-4 16,3 1 11-16,1 1-15 15,1 1-36-15,2-1-130 16,-1 1-291-16</inkml:trace>
  <inkml:trace contextRef="#ctx0" brushRef="#br0" timeOffset="3708.7944">21715 2675 362 0,'0'0'284'16,"0"0"-229"-16,0 0-37 15,0 0 73-15,0 0-2 16,0 0-21-16,-73 63 9 16,62-37-57-16,2 6 3 15,6-1-4-15,3 4-18 0,0-5 17 16,8 0-16-16,9-4 3 16,12-4-2-16,8-4 1 15,8-8-8-15,6-10-178 16,4 0-171-16</inkml:trace>
  <inkml:trace contextRef="#ctx0" brushRef="#br0" timeOffset="4022.994">21962 2755 663 0,'0'0'87'0,"0"0"-73"16,0 0-13-16,0 0 13 16,84-26 21-16,-59 26-19 15,-1 0 11-15,-3 3-27 16,-5 9 3-16,-7 4 6 16,-4 3-8-16,-5 1 48 15,0 4 21-15,-18 0-43 16,-5-1 39-16,0-5-41 15,0-4-7-15,8-4 2 16,5-5-19-16,7-1 3 16,3-4-4-16,9 0-92 15,16-16-28-15,11-6-204 16</inkml:trace>
  <inkml:trace contextRef="#ctx0" brushRef="#br0" timeOffset="4220.2851">22283 2774 470 0,'0'0'203'0,"0"0"-149"16,0 0 33-16,0 0 59 15,0 0-46-15,0 0-76 16,-68 49-6-16,65-36-14 16,3 0-4-16,0 0 0 15,1-2-15-15,17-4-64 16,4-4-154-16,1-3-96 0</inkml:trace>
  <inkml:trace contextRef="#ctx0" brushRef="#br0" timeOffset="4378.9932">22529 2873 692 0,'0'0'168'16,"0"0"-140"-16,0 0-17 15,0 0-11-15,90-21 0 16,-53 13-5-16,-1 2-135 16,-5-2-192-16</inkml:trace>
  <inkml:trace contextRef="#ctx0" brushRef="#br0" timeOffset="4970.2692">22977 2706 818 0,'0'0'125'15,"0"0"-16"-15,0 0-52 16,0 0-10-16,0 0 21 16,0 0-33-16,-20 51-15 15,12-27 5-15,-2 1-17 0,1-1 2 16,-2-5-2-16,2-4-7 15,1-5-1-15,2-3 10 16,0-4-10-16,3-3 0 16,3 0-22-16,0 0 20 15,0-9-55-15,0-7-75 16,3-1 118-16,11 0-38 16,1 5 23-16,-1 5 14 15,0 4 14-15,-1 3-13 16,-3 0 17-16,2 0-3 15,0 6 0-15,2 1 11 16,1 0-13-16,0 0 2 16,1-5 0-16,0-2 12 0,1 0 4 15,1 0 11 1,-2-5 8-16,1-7-31 0,-2-4 21 16,-2 1-25-16,-4 0 0 15,-3 3 2-15,-6 2 4 16,0 1 6-16,0 6 26 15,0 0-9-15,0 1-4 16,0 2-18-16,0 0-1 16,-2 2 6-16,-2 12-4 15,-1 2-7-15,4 1-1 16,1 0 13-16,0 0-17 16,0-5 4-16,12 1 0 0,7-5-4 15,5-4 4 1,2-4-10-16,2 0-138 0,0-8-238 15</inkml:trace>
  <inkml:trace contextRef="#ctx0" brushRef="#br0" timeOffset="5219.0447">23406 2653 714 0,'0'0'104'15,"0"0"-65"-15,0 0 30 16,0 0 61-16,0 0-67 16,0 0-40-16,-5 73-1 15,5-47-6-15,0 4-11 0,0 1 4 16,-1 0-9-16,-11 0 0 16,-5-1 0-16,-6-7 5 15,-3-3-10-15,1-5-37 16,3-6-153-16,10-9-235 15</inkml:trace>
  <inkml:trace contextRef="#ctx0" brushRef="#br0" timeOffset="5652.899">23672 2552 651 0,'0'0'204'0,"0"0"-178"15,0 0-23 1,0 0 84-16,0 0-6 0,0 85-35 16,0-47 0-16,0 6 5 15,4 4-41-15,0 1 28 16,1 1-1-16,-2-2-33 15,0-2 14-15,-3-2-17 16,0-5-1-16,0-5 6 16,0-2-6-16,0-6 0 15,0-7-176-15,-6-10-235 16</inkml:trace>
  <inkml:trace contextRef="#ctx0" brushRef="#br0" timeOffset="10772.6652">19750 2554 302 0,'0'0'53'0,"0"0"2"15,0 0 0-15,0 0 36 16,0 0-6-16,0 0-8 16,0 0-32-16,-4-42 31 15,4 42-10-15,0 0 1 16,0-2-18-16,0 2-17 16,0 0-16-16,0 0-10 15,0 0-6-15,-2 0-1 16,2 10 1-16,0 9 1 15,0 3-1-15,0 1 0 16,0 2 3-16,0 0 5 0,0 4-4 16,0 0 5-1,0 0-4-15,0 2 13 0,3-1-4 16,2 1 4-16,-2 2-14 16,-1-1 4-16,-2 1 3 15,2 1-7-15,-2-2 3 16,0-3 19-16,0-1-26 15,0-3 17-15,0-3-9 16,0-3-5-16,0-2 9 16,0-4-7-16,0-5 1 15,0-1 1-15,0-4-5 16,0-2-2-16,0-1 20 16,0 0-18-16,0 0 21 15,0 0-3-15,2 0-5 0,-1 0 6 16,2 0-13-16,0-3 10 15,2-4-18-15,-1 0 0 16,2 0-1-16,0 3-3 16,3 0-92-16,-2 0-136 15,-4-5-422-15</inkml:trace>
  <inkml:trace contextRef="#ctx0" brushRef="#br0" timeOffset="13005.15">21087 4301 731 0,'0'0'108'0,"0"0"-55"16,0 0-18-16,0 0 44 16,0 0-1-16,0 0-62 15,0 0 5-15,0 4-21 16,0 12 4-16,0 5-1 16,0 4-3-16,0 3 2 15,0 5 14-15,0 2 11 0,0 2-15 16,1 2 7-16,1-2-18 15,-1 0 24-15,2-2-22 16,0-4-1-16,1-5 9 16,1-7-7-16,-2-9-1 15,-1-7 2-15,0-3 0 16,0 0 1-16,4-10 38 16,4-14-18-16,4-11-14 15,4-5-11-15,-3-2-1 16,3-5 0-16,-3 0-21 15,-2-2-13-15,-1 0-6 16,-3 0-5-16,0 3 30 0,-2 2-32 16,-2 2 39-1,-2 7 6-15,-2 3-5 0,-1 7 6 16,0 10 1-16,0 4 0 16,0 7 0-16,0 1 2 15,0 3-1-15,0 0-1 16,0 0-9-16,8 0 2 15,7 0 4-15,8 0 3 16,13 0 29-16,16-6-10 16,15-5 15-16,17-3-3 15,13-1-24-15,9-2 10 16,4 0-17-16,-4 1 0 16,-4 2 0-16,-15 0 8 15,-13 6-8-15,-12 5 0 16,-14 0-3-16,-15 1-1 0,-13 2-39 15,-9 0-31-15,-9 0-15 16,-2 0-79-16,-12 7-31 16,-18 5-183-16</inkml:trace>
  <inkml:trace contextRef="#ctx0" brushRef="#br0" timeOffset="13486.7565">21794 4350 643 0,'0'0'113'15,"0"0"24"-15,0 0-27 0,0 0-23 16,0 0-7-16,0 0-80 16,-69 2 26-16,54 20-18 15,0 9-8-15,5-2 18 16,4 5-13-16,4-1 5 16,2-3-10-16,0-2 6 15,5-3-6-15,11-2 0 16,7-7 2-16,5-8-5 15,6-7-117-15,5-1-110 16,0-11-366-16</inkml:trace>
  <inkml:trace contextRef="#ctx0" brushRef="#br0" timeOffset="13765.9034">22011 4449 483 0,'0'0'305'16,"0"0"-272"-16,0 0-19 16,0 0 37-16,0 0-4 15,0 0 16-15,87-32-34 16,-66 32-17-16,-5 0-2 16,-4 10-3-16,-6 0-8 0,-4 4 2 15,-2 2 4 1,0 1 24-16,-15 2-10 0,-4-2-10 15,-1-2 8-15,2 0-16 16,3-6-1-16,9-5-14 16,6-4-215-16,0 0-164 15</inkml:trace>
  <inkml:trace contextRef="#ctx0" brushRef="#br0" timeOffset="14003.4896">22234 4437 699 0,'0'0'112'0,"0"0"-2"0,0 0 15 15,0 0-64-15,0 0-19 16,0 0-31-16,-37 30 7 16,37-11-8-16,0 1-4 15,0-2 5-15,0 1-11 16,7 0 0-16,5-4 4 15,1-2 3-15,1-7-14 16,4-6-73-16,0 0-118 16,-1-6-131-16</inkml:trace>
  <inkml:trace contextRef="#ctx0" brushRef="#br0" timeOffset="14313.3016">22337 4299 473 0,'0'0'245'16,"0"0"-150"-16,0 0-39 15,0 0 77-15,0 0-74 16,0 0-22-16,44-29-29 16,-33 29-3-16,2 0-10 15,-4 7 4-15,-5 8 1 16,-2 2 1-16,-2 4 12 15,0-2 3-15,0-1 30 16,-6-1-29-16,3-3 15 0,2-3-23 16,1-3-1-16,0-1 5 15,3-3-13-15,10-1 3 16,7-2-3-16,0-1-9 16,-2 0-102-16,-1-3-208 15</inkml:trace>
  <inkml:trace contextRef="#ctx0" brushRef="#br0" timeOffset="14603.5965">22617 4242 323 0,'0'0'445'0,"0"0"-400"15,0 0-25-15,0 0 98 16,0 0-25-16,0 0-53 16,56 67-2-16,-40-41-5 15,-1 3 29-15,-4 5-41 16,-3 4-18-16,-6 1 14 16,-2 4-17-16,-11 1 1 15,-14 3 6-15,-8 4-5 16,-6 4-4-16,-10-2-130 15,-12-2-601-15</inkml:trace>
  <inkml:trace contextRef="#ctx0" brushRef="#br0" timeOffset="17854.564">21706 3345 264 0,'0'0'399'16,"0"0"-322"-16,0 0-34 15,0 0 24-15,0 0-6 0,0 0-19 16,0 0 18-1,-82 7-46-15,73 3-10 0,0 2 30 16,3 1-16-16,3-2-8 16,3 1 12-16,0 1-22 15,0 0 11-15,0 0-4 16,0 0-6-16,0 0 9 16,6 3-10-16,3 0 7 15,1 2-5-15,-4-1 1 16,0 1-5-16,-5 0 5 15,-1 3-3-15,0 1 6 16,0-1 0-16,0-1-6 0,0-2 5 16,-7-2-1-1,0-2-1-15,-2-2 0 0,1-4 9 16,5-4 0-16,0-1-4 16,0-2 0-16,3-1 0 15,0 0-4-15,0 0-3 16,0 0-1-16,0-6-67 15,0-8-219-15,6-5-216 16</inkml:trace>
  <inkml:trace contextRef="#ctx0" brushRef="#br0" timeOffset="18373.5192">21974 3314 561 0,'0'0'121'0,"0"0"-69"15,0 0 40-15,0 0-8 16,0 0-34-16,0 0-23 16,-55 53 24-16,55-40-32 0,0 1-1 15,0 0 5-15,1 0-20 16,8 0 8-16,-2-1-7 16,3 1 2-16,-1-2-5 15,-3 2-1-15,-1 0 9 16,-1 0-9-16,-1-1 2 15,-3 2 1-15,0 0 10 16,0 2-6-16,0 2 18 16,-7 3-13-16,-3-2-3 15,0-3 14-15,-2 2-18 16,1-5 0-16,1-1 3 16,3-4 0-16,1-1-4 15,1-4-4-15,2-1 5 0,2-1-6 16,-1-2 1-16,2 3 0 15,-4-3 0-15,4 4-67 16,-6-3-134-16,-2-1-354 16</inkml:trace>
  <inkml:trace contextRef="#ctx0" brushRef="#br0" timeOffset="21334.8388">17258 2965 967 0,'0'0'75'0,"0"0"-13"16,0 0-10-16,0 0 11 16,0 0-45-16,0 0-13 15,0 0 23-15,60-6-26 16,-32 3 16-16,0 0-18 16,-3 0-1-16,0 1-3 15,-2-1-132-15,-1-4-176 16,-6-2-63-16</inkml:trace>
  <inkml:trace contextRef="#ctx0" brushRef="#br0" timeOffset="21839.9258">17622 2781 947 0,'0'0'110'0,"0"0"-49"16,0 0-9-16,0 0-26 16,0 0-23-16,0 0 8 15,-8 12-4-15,8 8 2 16,0 5 8-16,0-1-15 16,3-2 16-16,5-1-8 15,2-5-3-15,4-3-9 0,-1-5 2 16,3-4 0-16,1-4-1 15,2 0 10-15,2 0-3 16,0-12 1-16,0-3-7 16,-3-2 15-16,-3-1-12 15,-6 3 7-15,-2 1-10 16,-4 1 2-16,-3 6-2 16,0-1 13-16,0 6-3 15,0 0 16-15,0 2-19 16,0 0 2-16,0 0-9 15,0 0-3-15,0 7 1 16,0 12-8-16,3 5 10 0,0 3 3 16,0 1-2-1,2 0-1-15,-2-1 6 0,2-1 6 16,-3-5-13-16,1-4 1 16,-3-5-4-16,1-7-6 15,1-2-46-15,4-3-117 16,2 0-186-16,2-19-326 15</inkml:trace>
  <inkml:trace contextRef="#ctx0" brushRef="#br0" timeOffset="22136.0843">18121 2763 69 0,'0'0'915'16,"0"0"-811"-16,0 0-62 15,0 0-27-15,0 0 27 16,0 0 21-16,-14 39-36 16,12-6 7-16,2 6-23 15,0 4-5-15,0 3 6 16,0-4-8-16,0-4-6 15,0-5 3-15,0-8-2 16,0-6-45-16,0-9-98 16,0-6-187-16,-16-4-477 0</inkml:trace>
  <inkml:trace contextRef="#ctx0" brushRef="#br0" timeOffset="22537.978">17013 2820 687 0,'0'0'129'0,"0"0"-52"16,0 0-6-16,0 0-21 16,0 0-22-16,0 0 84 15,-7 63-84-15,7-29 18 16,0 4-32-16,3 1-10 15,4 4 30-15,1-1-34 16,2-1 5-16,-1-1-5 0,6-2 4 16,4-5-14-1,8-1-34-15,5-15-218 0,3-11-190 16</inkml:trace>
  <inkml:trace contextRef="#ctx0" brushRef="#br0" timeOffset="22930.1673">18660 2889 429 0,'0'0'556'0,"0"0"-496"16,0 0 2 0,0 0 11-16,0 0-41 0,0 0-16 15,27-9-16-15,0 3-7 16,-1 1-120-16,0 4-179 16,-11 1-359-16</inkml:trace>
  <inkml:trace contextRef="#ctx0" brushRef="#br0" timeOffset="23119.7558">18668 3071 538 0,'0'0'289'0,"0"0"-241"15,0 0 29-15,0 0-1 0,0 0-59 16,0 0-17-1,101-31-37-15,-71 17-183 0,-5-3-365 16</inkml:trace>
  <inkml:trace contextRef="#ctx0" brushRef="#br0" timeOffset="23587.2496">19007 2825 846 0,'0'0'163'0,"0"0"-56"15,0 0-30-15,0 0-32 16,0 0-13-16,0 0-27 15,-7 21 4-15,7-5 2 16,0-3-8-16,0 1 17 16,2-1-20-16,8-4 0 15,0-3 4-15,1-1 6 16,1-3-10-16,4-2 0 16,1 0 0-16,-1-7 7 15,0-5 0-15,-3-2-6 16,-5 1 6-16,-2 1-5 0,-1 2-2 15,-5 1 7-15,1 4-5 16,1 2 17-16,-2 3-5 16,0 0-2-16,0 0-12 15,0 0-3-15,0 8 0 16,0 9 0-16,0 4 6 16,0 2-7-16,0 3 4 15,0 0-2-15,0 3-6 16,0 2-161-16,-3 2-85 15</inkml:trace>
  <inkml:trace contextRef="#ctx0" brushRef="#br0" timeOffset="25170.1998">16891 4383 629 0,'0'0'169'0,"0"0"-73"16,0 0-27-16,0 0 24 15,0 0-51-15,0 0-36 16,0 5 15-16,0 14 5 15,0 3 4-15,0 5 9 16,0 0-13-16,4 1 3 16,1-3-18-16,1-4-4 15,4-2 4-15,0-5-11 16,3-5 11-16,2-4-9 16,0-5 2-16,5 0 3 0,3-14-7 15,2-9 0 1,-2-2-18-16,-1-3-37 0,-3-5-3 15,-5 1 6-15,-3-3-17 16,-5 2 34-16,-4 1 28 16,-2 1 4-16,0 2 3 15,0 4 0-15,0 7 3 16,0 4 16-16,-2 6-13 16,2 2 18-16,0 5-6 15,0 1-8-15,0 0 10 16,7 0-18-16,12 0 16 15,6 0 23-15,4 0-28 16,7 0-2-16,4 0-8 16,5 0 0-16,0 0 9 0,1 0-12 15,-3 0-5-15,-3 0-33 16,-6 0-143-16,-8 0-164 16</inkml:trace>
  <inkml:trace contextRef="#ctx0" brushRef="#br0" timeOffset="25803.1734">17421 4450 150 0,'0'0'73'0,"0"0"15"15,0 0 53-15,0 0 34 16,0 0-45-16,0 0-30 16,-8 6 20-16,7-4-24 0,1-1-23 15,0-1-17 1,0 0-25-16,0 2 0 0,0-2-18 15,0 3-11-15,12 0 33 16,4 1-34-16,3 0 7 16,-2-1-6-16,2 0-2 15,-4 0-53-15,0 1-97 16,-3 0-154-16,-5-4-348 16</inkml:trace>
  <inkml:trace contextRef="#ctx0" brushRef="#br0" timeOffset="26363.8583">17707 4405 143 0,'0'0'606'0,"0"0"-500"0,0 0 8 15,0 0-33-15,0 0-30 16,0 0-25-16,0 15-18 16,0 1 22-16,3-1-8 15,3 0-15-15,0-3 10 16,4-3-7-16,-2-4-4 16,1-5 8-16,4 0-9 15,-1 0 7-15,4-6-7 16,-2-9-4-16,-2 0-2 15,-2 2 11-15,-4 2-10 16,-3 4 0-16,0 2 4 0,-3 2-4 16,0 3 0-1,0 0 1-15,0 0-8 0,0 0-4 16,0 12 11-16,0 2 0 16,0 4 8-16,0-1-8 15,0-3 0-15,0 1 4 16,0-5-11-16,0-3 6 15,2-3-107-15,5-4-115 16,3 0-189-16</inkml:trace>
  <inkml:trace contextRef="#ctx0" brushRef="#br0" timeOffset="26575.8718">18005 4391 656 0,'0'0'166'0,"0"0"-160"16,0 0 50-16,0 0 72 16,0 0-64-16,0 0-9 15,6 89-33-15,-6-63-10 16,-13-1-6-16,-1 0-4 16,-5-2-4-16,-2-2-70 15,-8-3-118-15,-3-6-145 16</inkml:trace>
  <inkml:trace contextRef="#ctx0" brushRef="#br0" timeOffset="26919.6353">17377 4421 649 0,'0'0'185'0,"0"0"-160"15,0 0 61-15,0 0 27 0,0 0-39 16,0 0-15-16,-55 71-33 15,55-48 5-15,0-2-4 16,0 3-19-16,18-2 7 16,4-1-15-16,8-3-12 15,6-4 11-15,1-4-122 16,4-10-159-16,5 0-530 16</inkml:trace>
  <inkml:trace contextRef="#ctx0" brushRef="#br0" timeOffset="27332.5861">18220 4241 688 0,'0'0'138'16,"0"0"-91"-16,0 0 89 15,0 0-50-15,0 0 0 16,0 0-46-16,31 1-19 16,-25 14-6-16,-3 2-15 0,-3 2 2 15,0 1 2 1,0 0-3-16,-9 0 1 0,-3-5 5 15,3-2-5-15,1-5 6 16,6-2-8-16,2-1 0 16,0-2 10-16,0-1-7 15,7-2 6-15,9 0 3 16,6 0-7-16,0 0 4 16,0 0-9-16,-1 0-20 15,-1 0-53-15,-5 0-156 16,-8 0-132-16</inkml:trace>
  <inkml:trace contextRef="#ctx0" brushRef="#br0" timeOffset="28170.1976">17458 4217 248 0,'0'0'314'0,"0"0"-217"15,0 0-46 1,0 0-4-16,0 0 21 0,0 0-20 15,61-2 4-15,-25-6-46 16,2 1 14-16,6 0 0 16,7-1-16-16,-2 3 16 15,2-2-20-15,-1 0 12 16,1 1 14-16,-2 0-12 16,3 1-6-16,-1-1 1 15,-3 3-4-15,-6-3-4 16,-7 2-1-16,-10 0 0 15,-8 1-1-15,-7 0 3 0,-6 1-2 16,-4 1 12 0,0 1-5-16,0 0 17 0,0 0-24 15,0 0-2-15,0 0-71 16,0 0-145-16,0 0-290 16</inkml:trace>
  <inkml:trace contextRef="#ctx0" brushRef="#br0" timeOffset="28742.8072">18886 4434 674 0,'0'0'223'16,"0"0"-130"-16,0 0-18 0,0 0-40 15,0 0 10 1,0 0-27-16,72-23-14 0,-45 17-4 15,0 4-114-15,-7-1-151 16,-7 1-356-16</inkml:trace>
  <inkml:trace contextRef="#ctx0" brushRef="#br0" timeOffset="28903.7631">18930 4556 704 0,'0'0'58'0,"0"0"-44"16,0 0 16-16,0 0-27 0,94-21-3 15,-63 10-219-15</inkml:trace>
  <inkml:trace contextRef="#ctx0" brushRef="#br0" timeOffset="29370.9834">19328 4282 656 0,'0'0'139'0,"0"0"-110"0,0 0 55 15,0 0 9-15,0 0-25 16,0 0-33-16,-33 41 8 16,33-22-10-16,0-2-14 15,0-2-18-15,14-1 15 16,1-2-3-16,1-5-12 16,0-3 4-16,2-4-5 15,-1 0-3-15,2-2 1 16,-3-12 4-16,4-3 3 15,-2-1-5-15,-3 0 9 16,-3 6-16-16,-6 0 11 0,-2 5-4 16,-2 2 35-1,-1 4-19-15,-1 1 7 0,0 0-22 16,0 0 1-16,0 8-3 16,0 9 1-16,0 5 0 15,0 0 7-15,0 4-4 16,5-2-3-16,1 1 1 15,1 1-1-15,-3-4-79 16,-1-4-282-16</inkml:trace>
  <inkml:trace contextRef="#ctx0" brushRef="#br0" timeOffset="38237.021">15850 17115 485 0,'0'0'339'16,"0"0"-318"-16,0 0-21 15,0 0 1-15,0 0 6 16,0 0 17-16,0 0-9 16,1 13 28-16,19 1-26 15,7 1 18-15,4-1 3 16,6-1-2-16,8-2 2 0,7-5-15 16,4-6-6-1,7 0-2-15,6-3-7 16,7-15-4-16,11-5-4 0,7-2-53 15,0-13-144-15,-5-13-488 16</inkml:trace>
  <inkml:trace contextRef="#ctx0" brushRef="#br0" timeOffset="53305.8838">18121 2297 689 0,'0'0'74'16,"0"0"-25"-16,0 0-9 15,0 0 35-15,0 0 11 16,0 0-66-16,0 0 8 16,0 0 8-16,10 0-7 15,6-9 41-15,2-3-46 16,0-4-7-16,0-2 0 15,-2 1-5-15,-4 2-8 16,-5 1-4-16,-5 5 1 0,-2 3 2 16,0 1 0-1,0 0 3-15,0 4-3 0,0 1 5 16,0 0-12-16,0 0 4 16,-3 4 0-16,-2 9-12 15,2-1 14-15,3 4-2 16,0-1 0-16,0-3-5 15,14 0 3-15,4-6 2 16,1 0 0-16,4-6-8 16,0 0 5-16,0-2 3 15,-1-13 3-15,-2 0 14 16,-3-4-22-16,-5 3 5 0,-4 2 0 16,-2 1 1-16,-5 5 5 15,-1 3-6-15,0 1 10 16,0 4-3-16,0 0-3 15,0 0-4-15,0 2-1 16,0 12-11-16,0 3 19 16,-1-1-7-16,1-2 0 15,0 0-8-15,0-2 1 16,1-5-120-16,5-7-167 16,0 0-121-16</inkml:trace>
  <inkml:trace contextRef="#ctx0" brushRef="#br0" timeOffset="53436.2579">18329 2119 732 0,'0'0'74'0,"0"0"-74"16,0 0-9-16,0 0 0 16,0 0-196-16,0 0-246 15</inkml:trace>
  <inkml:trace contextRef="#ctx0" brushRef="#br0" timeOffset="54424.4571">18942 2230 879 0,'0'0'150'0,"0"0"-107"15,0 0 77-15,0 0-46 16,0 0-11-16,0 0-62 16,25-48 9-16,-1 28-10 15,0-2 0-15,0 5 3 16,-3 5-5-16,-3 3 4 16,-8 5-2-16,0 4 0 15,-4 0-6-15,0 0 2 16,-1 13-6-16,0 2 10 15,-5-1 7-15,0 1-2 16,0 0-5-16,0-4 0 0,0-4 9 16,0-2-9-16,0-5 0 15,0 0-8-15,3 0 3 16,14-6-8-16,7-5-3 16,4-1 2-16,-2 3-44 15,-4 6 31-15,-4 3 11 16,-3 0 16-16,-3 0-3 15,-2 7 4-15,0 3-1 16,0-2 0-16,-3-1 6 16,1-2-7-16,-1 0 1 15,2-3-2-15,1-2-3 16,4 0 6-16,-1 0-1 16,0-2 0-16,-5-4 8 0,-3 2-8 15,-5 1 0-15,0 3 0 16,0 0-5-16,0 0-4 15,-8 0 9-15,-5 8 5 16,1 2 5-16,6 1-4 16,0-3-6-16,6-1 10 15,0-2-22-15,2-1 12 16,12-4 0-16,2 0 8 16,3-4-2-16,0-9-2 15,-5-2-4-15,-7 4 14 16,-1 1-26-16,-6 1 12 15,0 3-1-15,0 2-13 16,-9 1 14-16,-1 3 0 16,-1 0 0-16,1 0-9 0,4 0 9 15,1 3 0-15,4 4 1 16,1-2-5-16,0 2-5 16,0-4 9-16,0 1-4 15,7-1-9-15,3-3 11 16,6 0 2-16,-2 0 5 15,6-10 0-15,1-4 7 16,-3-2 0-16,1-3 12 16,0-2-14-16,-5-1 23 15,2-2-24-15,-5 1 1 16,-5-2 18-16,-2 0-20 16,-2 3 21-16,-2 2-2 0,0 7-21 15,0 4 9-15,0 8-15 16,0 1 0-16,0 0-1 15,-2 15-10-15,-1 11 11 16,2 6 3-16,1-1 4 16,0-2-14-16,0-4 6 15,0-4-12-15,9-6-77 16,-1-8-89-16,-2-7-163 16,-4 0-278-16</inkml:trace>
  <inkml:trace contextRef="#ctx0" brushRef="#br0" timeOffset="54553.8153">19540 2036 725 0,'0'0'105'0,"0"0"-105"0,0 0-13 16,0 0 10-16,83 41-149 16,-26-33-240-16</inkml:trace>
  <inkml:trace contextRef="#ctx0" brushRef="#br0" timeOffset="57506.5332">20178 2164 788 0,'0'0'172'0,"0"0"-85"0,0 0-3 15,0 0-15-15,0 0-23 16,0 0-27-16,-84-19-2 16,62 34-17-16,-1 4 5 15,5 3 4-15,7-1-2 16,5 1-3-16,6-5-4 15,0-2 4-15,0-3-13 16,11-7 9-16,8-4 0 16,8-1 13-16,6-6-10 15,1-16 14-15,0-2-17 16,-4-5 11-16,-4 3 1 16,-8-4-12-16,-5 4 0 15,-6-1 0-15,-4 3 1 16,-3 1-1-16,0 5 2 0,0 5 9 15,0 6-13-15,0 5 2 16,0 2-13-16,0 0 3 16,0 3 6-16,0 14 4 15,-3 6-2-15,2 2 16 16,1 2-20-16,0-1 6 16,3-4 0-16,9-3-9 15,3-7 6-15,2-2 3 16,2-7 0-16,0-3 4 15,8 0-4-15,-2-8 0 16,-4-7 1-16,-5 3-9 0,-5 2-1 16,-7 3 9-16,-4 4-5 15,0 3 5-15,0 0-5 16,0 0 2-16,0 6-17 16,-6 9 20-16,-2 3 0 15,3-1 4-15,3-3-8 16,2-1 15-16,0-3-16 15,2-6 5-15,10-4 0 16,9 0-9-16,1-2 19 16,8-12-10-16,6-6 0 15,-4-2 4-15,0 0-4 16,-5-1 0-16,-5 1 2 16,-2 2-4-16,-8 1 6 15,-2 0-4-15,-6 2 0 16,-2 5 11-16,-2 3-4 0,0 1 1 15,0 8-3-15,0 0-6 16,0 0 1-16,0 0 0 16,-5 12-4-16,-6 10 7 15,-3 4-3-15,-2 3 0 16,6 0 0-16,-1 2-2 16,2-1 9-16,3-1-7 15,2 1 0-15,3-5 0 16,1 0 0-16,0-3 0 15,0-5-3-15,1-6 2 16,9-6-11-16,0-5-8 16,4 0 2-16,2-8-1 0,-1-10 7 15,3-3-56-15,-6-2-13 16,-3 2 55-16,-5-1 4 16,-4 5 20-16,0 0-14 15,0 5 16-15,-3 4 14 16,-3 4 7-16,3 2-18 15,3 0 8-15,0 2-11 16,0 0 4-16,0 0-14 16,0 0-14-16,0-3 7 15,9 0 11-15,8-6 6 16,2-2 28-16,5-5-5 16,-3-1-8-16,0-5 19 0,-1 0-21 15,-1-1 14-15,-2 1-23 16,-5 2 8-16,0 1 28 15,-6 4-20-15,-4 3 6 16,-2 5 2-16,0 2-25 16,0 5 17-16,0 0-20 15,0 0-12-15,-4 12 8 16,-9 9 8-16,0 4 6 16,-2 4-10-16,3 5-2 15,1-1-2-15,3 5 4 16,5-4 0-16,1 0 9 15,2 1-8-15,0-6-1 16,0-4 0-16,6-5 3 0,4-5 2 16,-1-9-5-1,-1-4-4-15,4-2-2 0,-2 0 12 16,4-13 0-16,1-8-6 16,-5 0-5-16,-1-4 2 15,-5 0-20-15,-4 3-5 16,0 0 19-16,0 5-23 15,0 4 24-15,-4 5 0 16,-2 6-4-16,3 0 7 16,2 2-5-16,-1 0 10 15,1 0-17-15,-2 3 20 16,3 5-3-16,0 2 0 16,0-2-10-16,0-1 2 15,10-1-10-15,2-3 16 0,2-3-10 16,0 0 0-16,-2 0 12 15,-1-4 0-15,1-8 3 16,-5 0-8-16,1-3 5 16,3-1 0-16,-2-1 9 15,1 1-8-15,4 2-1 16,-2 7 0-16,1-3-1 16,-1 9 0-16,1 1-1 15,0 0 1-15,-4 0-8 16,-1 0-36-16,-3 4 18 15,-3 6 27-15,-2 1-28 0,0 4 28 16,0-1 0 0,0 2 0-16,0-3 4 0,0-1 1 15,0-3-5-15,0 0 0 16,0-5-4-16,6 0 4 16,3-4 6-16,1 0-5 15,4 0 26-15,1 0-22 16,1-6 6-16,2-5 8 15,-2 2-19-15,-1-1 41 16,-3 1-40-16,-1 0 1 16,-2 1 13-16,-4 3 2 15,-3 3 9-15,-1 1 28 16,-1 1-42-16,0 0-3 16,0 0-9-16,0 0-35 0,0 1 35 15,0 9 3-15,0-1 11 16,-4 2 5-1,0-2-18-15,3 0 2 0,0-2-3 16,1-1 0-16,0-1-4 16,0 0 4-16,1-2 0 15,8-2 6-15,2-1-6 16,2 0 0-16,-1 0 0 16,3 0 7-16,0 0-11 15,3 0 4-15,0-6-3 16,1 0-2-16,-4-1-8 15,-3 2 12-15,-4 0-4 16,-2 0 10-16,-6 1-10 0,3 1 5 16,-3 0 0-16,0 1-3 15,0-1-11-15,0-1 14 16,0 1-1-16,0 2-13 16,0-2-8-16,1 1 16 15,-1-1 3-15,2 2 3 16,-1-3 0-16,-1 4 0 15,0-3-3-15,0 3 6 16,3-2-2-16,-2 1-1 16,1-2 3-16,1 2-12 15,1-1 9-15,1-3-2 16,-2 2-7-16,-1 0-3 0,-2 0 8 16,2 2 4-16,0-1 0 15,-2 2 8-15,2 0-8 16,-1 0 0-16,3 0-2 15,1 0 3-15,-1 0-10 16,2 0 9-16,-2 0-5 16,3 7-2-16,-3 6-2 15,-1-2 9-15,-2 1 6 16,-1-1 4-16,0-2 4 16,0-2-14-16,-1-2 4 15,-5-4 11-15,5 1-8 16,1-2-7-16,0 0 6 15,0 0-6-15,0 0-7 16,0-6-58-16,8-1-71 16,3 4 87-16,-2 3-3 0,0 0 50 15,-2 0-2-15,1 0-2 16,1 0 6-16,4 0 33 16,-1 3-10-16,3 0-18 15,-2-1 26-15,5-2-13 16,-1 0-8-16,4 0 11 15,-1-12-1-15,-1 0-8 16,-3-1-11-16,-4-3 39 16,1-1-26-16,-1-3 31 15,0-1 0-15,-2-1-11 16,-3 3 4-16,-6-1-9 16,1 2 6-16,-2 2 5 15,1 6-28-15,-1 3-5 0,2 7 6 16,-2 0-4-1,0 0-13-15,1 0 4 0,1 3-11 16,-2 8-3-16,0 4 25 16,0 5-11-16,-2 0 2 15,-9 1 6-15,2-2-12 16,1 0 4-16,6-2 0 16,2-3 3-16,0-3-3 15,5-4 5-15,6-2-5 16,2-3-8-16,0-2 8 15,2 0 0-15,4 0 5 16,-1-7-10-16,0-7-14 0,-4-4-111 16,-9-2-225-1</inkml:trace>
  <inkml:trace contextRef="#ctx0" brushRef="#br0" timeOffset="57658.6017">21751 2029 710 0,'0'0'124'16,"0"0"-116"-16,0 0-8 15,0 0 0-15,0 0-39 16,101 17-218-16</inkml:trace>
  <inkml:trace contextRef="#ctx0" brushRef="#br0" timeOffset="58237.1031">21961 2210 763 0,'0'0'155'0,"0"0"-100"16,0 0 19-16,0 0-24 16,0 0-27-16,0 0 0 15,97-46-18-15,-81 37-3 16,-4 3-2-16,-4 0 1 15,-6 3-8-15,-2 1 6 0,0 2-4 16,0 0-11 0,-1 0 8-16,-9 5 8 0,1 4 0 15,-1-1 2-15,6-1-3 16,3 0 4-16,1 0 12 16,0-4-11-16,0 1 9 15,12-3-5-15,6-1-8 16,4 0 8-16,2 0-8 15,-2-2 0-15,1-4-14 16,-4-4-4-16,-5 3-10 16,-4 2 15-16,-6 1 9 15,-1-2 0-15,-3 0-3 16,0-2-6-16,2 1 13 16,-2-6 1-16,1-3 4 0,1-3 21 15,2-4-6-15,-1 2-20 16,3 2 51-16,-2 3-39 15,0 5 0-15,-3 6 21 16,-1 3-18-16,0 0 9 16,0 2-11-16,0 0-13 15,0 0 0-15,0 0-6 16,0 0 6-16,0 4-5 16,0 3-8-16,0 1-27 15,0-5-27-15,-5 4-21 16,-2 2-30-16,1-1-12 15,-1-1-37-15,-1-2-172 16</inkml:trace>
  <inkml:trace contextRef="#ctx0" brushRef="#br0" timeOffset="58486.6468">22241 2073 458 0,'0'0'351'15,"0"0"-296"-15,0 0-22 16,0 0 67-16,0 0-35 0,0 0-32 16,-28 73-23-16,28-62-9 15,0-1 12-15,2-6-13 16,6-4-44-16,1 0-33 15,0-4-141-15,0-14-380 16</inkml:trace>
  <inkml:trace contextRef="#ctx0" brushRef="#br0" timeOffset="59391.0436">22241 2073 601 0,'-7'-71'160'15,"7"71"-148"-15,-2 12 41 0,1 8 66 16,-1 5-44 0,0 5 7-16,1 0-39 0,-2 2 7 15,2-2 1-15,-4-4-47 16,3-6 25-16,0-6-29 16,2-8 2-16,0-4 8 15,0-2-2-15,0 0 6 16,4-12 11-16,11-7-17 15,3-3 3-15,2 3-11 16,-3 5-24-16,-1 3 21 16,-3 8-23-16,-1 3 24 15,-3 0-4-15,2 0 1 16,-3 14 3-16,-6 4 2 16,-2 0 0-16,0 5-3 0,-2-1 4 15,-13-2-1-15,0-1 0 16,-2-5 0-16,4-6 0 15,5-3 2-15,4-5 8 16,4 0-15-16,0-2 5 16,0-13-74-16,9-4-3 15,7 2-23-15,1 1 54 16,-2 5-5-16,0 5 43 16,-4 3 7-16,3 3 2 15,-3 0 0-15,0 0 20 16,-1 0-4-16,2 0 36 15,1 0-9-15,4 0 0 16,9 0 13-16,7-6-32 0,6-7-1 16,0-4 22-16,-7 2-46 15,-5-3 13-15,-7 4-13 16,-5-1 4-16,-5 3-5 16,-4 5 10-16,-6 2-9 15,0 2 0-15,0 3 4 16,0 0-1-16,-7 0-3 15,-7 10 0-15,-2 3-10 16,4 1 10-16,-1 2 0 16,2-1 2-16,3 2 7 15,1-4-9-15,4 1 0 16,3-4-1-16,0-1-1 16,0-4 2-16,8 0-4 0,5-4-2 15,2-1 11-15,1 0-5 16,4 0 0-16,-1-1 7 15,1-9-17-15,-4-2 8 16,-5-2 2-16,-1 0 0 16,-4 1-34-16,-1 2 24 15,-5 3 5-15,0 5 2 16,0 2 3-16,0 1 1 16,0 0 8-16,0 11-2 15,0 6 8-15,5 3 14 16,4 2-23-16,3-4-6 15,5-3 31-15,2-6-31 0,3-4 3 16,8-5-14 0,5 0 8-16,6-17-103 0,1-7-307 15</inkml:trace>
  <inkml:trace contextRef="#ctx0" brushRef="#br0" timeOffset="59652.8121">23258 1966 394 0,'0'0'575'0,"0"0"-504"16,0 0-66 0,0 0 56-16,0 0-3 0,77 71-14 15,-47-40 1-15,-5 5-31 16,-3 2 9-16,-12 1-23 15,-10 2 0-15,0-3 0 16,-23-2-59-16,-15-5-16 16,-12-5-94-16,-13-3-116 15,-23-5-417-15</inkml:trace>
  <inkml:trace contextRef="#ctx0" brushRef="#br0" timeOffset="60553.556">18071 1997 607 0,'0'0'158'15,"0"0"-79"-15,0 0-17 16,0 0-20-16,0 0-7 16,0 0 4-16,-81 12-11 15,55 8-23-15,2 2 28 16,3 3-22-16,1 0 16 15,8 2-15-15,5 0-5 16,7-1 3-16,0 0-10 0,10-3 9 16,15 1-20-1,5-7 11-15,8-3-2 0,4-1-7 16,4-3-86-16,-1-4-91 16,-5-4-203-16</inkml:trace>
  <inkml:trace contextRef="#ctx0" brushRef="#br0" timeOffset="87822.4991">16205 2862 402 0,'0'0'18'0,"0"0"8"16,0 0-24-16,0 0 0 0,0 0 48 15,0 0-29 1,0 0-10-16,-58 46-11 0,53-30 0 16,2 4 20-16,-1-1-18 15,1 2 10-15,0 4 11 16,1-3-19-16,1 3 10 15,-1 3-14-15,1-2 9 16,-1 1-5-16,2 1-4 16,0 2 0-16,0 1-6 15,0 1 16-15,3 1-18 16,5 0 8-16,1 3-8 16,2-4 2-16,2 1 4 0,0-2 2 15,5 0 1 1,0-4 2-16,0-1-1 0,4-2-2 15,-2-1-9-15,3-1 9 16,1-3-4-16,-3-1-1 16,2-1 3-16,-1-1 4 15,0-4-4-15,2-2-4 16,0 2 6-16,0-1 2 16,3 2-2-16,0-3 0 15,3 3-1-15,2-5 13 16,3 3-13-16,3 1 1 15,1-3-5-15,0 1 3 16,0 0 2-16,2-2 0 16,-3-1 0-16,2 0-4 15,0-3 2-15,-1-1 0 0,-2 0 2 16,3-3-7-16,-1 0 11 16,0 0-4-16,-2 0 0 15,3 0 5-15,-2 0-8 16,-1 0 3-16,-1 0 0 15,0 0-4-15,-2 0 4 16,-1 0 0-16,1 0-5 16,-1 0 11-16,3 0-11 15,1 0 5-15,3-2 0 16,1-2 0-16,-1-4 1 16,2 0 2-16,-4 0-3 15,0 0 0-15,-2-1-4 0,2 0 4 16,0 1 0-16,2-1-7 15,1-2 14-15,0 5-7 16,1-2 0-16,1-1-7 16,-1 2 7-16,4-1 0 15,-1-1 1-15,-2 1-8 16,2 3 13-16,0 1-7 16,-2 0 1-16,0 0 0 15,2 0 1-15,-2 2-1 16,1-3 0-16,-2 2-3 15,-1 1 7-15,2-2-6 16,0-2 2-16,5 0 0 16,1-1-6-16,3 0 6 0,1-1 0 15,-4 1-1 1,0 1 4-16,-1-2-3 0,0 3 0 16,-1 1 7-16,3-4-9 15,0 0 2-15,1 1-3 16,-1 0-3-16,0 0 8 15,-1 2-2-15,-1-1 0 16,-1 1 2-16,-2 2-2 16,0-2 0-16,-2 0 5 15,2 2-6-15,-2-1 1 16,2 2 0-16,-3-4 1 16,-2 2 5-16,0 2-8 0,-1-3 2 15,2-3-4 1,-3 1-3-16,4 0 9 0,-3-2-2 15,-3 3 7-15,-3-4-4 16,-4 3-4-16,-3-3 1 16,-7 4 0-16,-1 2-4 15,-2 0 8-15,-2-1-4 16,2 1 0-16,-4 1 4 16,1 0-6-16,-2-1 2 15,4 1-2-15,-3-1 0 16,0 0 2-16,4 0 0 15,3-1 5-15,2 0 1 16,5-2-5-16,1 0-1 16,-4 3 0-16,3-4-1 15,-2 3 13-15,1-2-12 0,-1 2 0 16,1-2-1 0,-1 3 1-16,-2 1 17 0,1 0-13 15,1-1-2-15,-1 3 1 16,3-1 11-16,-1-1-14 15,2 2 3-15,2-2-3 16,-1 2 0-16,0-1 6 16,0 0-8-16,1-3 2 15,-1 3 0-15,0-1 5 16,-2-1-5-16,-1 3 9 16,0-2 10-16,1-2-15 15,-2 3 11-15,1 0-12 0,0-1-1 16,0 2-2-1,3-1-1-15,-1 2 0 0,-1 0 1 16,1 0 0-16,0 0-2 16,-3 0 2-16,3 0 0 15,-3 0 8-15,1 0 1 16,2 0-10-16,-2 0 1 16,0 0 0-16,1 0-6 15,-1 0 8-15,2 0-2 16,3 0 9-16,1 0-9 15,2 0-2-15,0 0 2 16,-3 0 0-16,4-1-3 16,-4 0 3-16,-5 1 0 0,4-2 0 15,-2 2 13 1,-2 0-12-16,0 0-1 0,-1 0 2 16,-3 0-3-16,1 0 3 15,1 0-2-15,-4 0 22 16,4 0-16-16,-3 0-6 15,1 0 0-15,-1 0 2 16,2 0-3-16,1 3 2 16,-1-2-1-16,3 1 17 15,-2-1-17-15,3-1 18 16,-2 0-18-16,3 0 1 16,-4 0 25-16,2 0-16 15,0 0-5-15,0 0-1 16,4 0 9-16,0 0-16 0,4 3 3 15,-1-1 0-15,1 0-3 16,2 3 12-16,0-2-9 16,-1-1 0-16,-1 1 6 15,1 0-6-15,3-2 0 16,-1 0 0-16,1 1-5 16,1-2 5-16,0 0 0 15,1 0-1-15,0 0 12 16,-1 0-5-16,-1 0 3 15,-2 0-5-15,-2 0 30 16,0 0-33-16,-3 0 2 16,0 0 6-16,-2 0 7 15,-1 0-18-15,0 0 2 0,1 1 0 16,-4 3 2 0,0-1-2-16,0 0 0 0,-3 0-7 15,3 0 22-15,-1-1-12 16,0 1-3-16,4 2 0 15,-2-4-8-15,0 2 16 16,2 0-8-16,2-3 4 16,-2 0-4-16,3 0 0 15,0 0 0-15,2 0 9 16,-2 0-7-16,3 0-2 16,-4 0 11-16,3 0 12 15,-2 0-19-15,-2 0 4 0,-3 0-8 16,0 0 3-16,2 0-3 15,-4 0 0-15,-1 0 2 16,4 0-9-16,-3 0 14 16,3 0-7-16,2 0 0 15,0 0 0-15,2 0-3 16,-2 0 8-16,2 0-5 16,-4 0 0-16,2 0 4 15,-1 0-4-15,0 0 0 16,-2-3 0-16,-1 0-3 15,-1 0 4-15,-1 0-1 16,0-2 3-16,-3 0 7 16,-1 1-10-16,2 1 0 15,-2-1 12-15,0 1-15 0,1 2 10 16,0 0-3-16,2-1-2 16,-2 1 10-16,1 1-14 15,-1-2 2-15,-2 2 0 16,2 0-3-16,-1 0 4 15,-1 0-1-15,0 0 0 16,0-1 13-16,1 1-17 16,-2-1 4-16,1 1 0 15,3-1 3-15,0-1 4 16,-1 1-5-16,3-1-2 16,-3-1 4-16,1 1-4 0,1 2 2 15,-4-2 5 1,-1 2 10-16,-4-1-14 0,-3-1-2 15,1 1 0-15,-4-1 13 16,-1 1-14-16,-4 0 0 16,-1-1 8-16,2 0-3 15,-2 2-1-15,0 0-3 16,1 0-1-16,-1 0 0 16,0 0-3-16,0 0-27 15,3 0-109-15,2-5-136 16</inkml:trace>
  <inkml:trace contextRef="#ctx0" brushRef="#br0" timeOffset="90679.9106">16224 2934 338 0,'0'0'45'15,"0"0"-28"-15,0 0 15 16,0 0 21-16,0 0 0 16,0 0-36-16,0 0 48 15,0-77-37-15,0 72-4 0,0-1 5 16,-1-1-24-16,-2 3 10 16,3-4 2-16,0 1-6 15,0 2 27-15,0-2-16 16,0-1-2-16,0 2 1 15,1-3-20-15,10-4 8 16,3 3-9-16,2-2 5 16,1 0-11-16,0 0 6 15,5 0 0-15,2 0 2 16,-2-1 5-16,2 1-7 16,-1 0 1-16,-3 1 10 15,2 3-19-15,-2 0 8 0,1 0 0 16,-3 5-1-1,1 0 1-15,1 2 0 0,-2 1 0 16,0 0 10-16,-2 0-17 16,0 0 7-16,0 0 0 15,1 0-6-15,1 0 12 16,2 0-6-16,0 0 0 16,6-2 7-16,-1-2-14 15,1-6 14-15,4 2-7 16,-2-3 21-16,2-1-15 15,-2 1 15-15,-1-3-10 16,-2 2-8-16,-1-1 11 16,-2 0-14-16,-6 1 6 15,1 1 8-15,-6 2-8 0,-2-1 20 16,1-2-1-16,-4 1-20 16,1-2 16-16,1-1-17 15,1-1-2-15,-2 1 13 16,1-1-7-16,-1-2-8 15,2 1 0-15,0-2 11 16,-1-1-18-16,-1 0 14 16,0 2-6-16,-2 0-1 15,-2-3 2-15,-3-1 4 16,1-3 6-16,-1 2-3 16,0 0-3-16,0-2-4 0,0-1 2 15,0 2 25 1,0-4-27-16,0 0 11 0,0 0 3 15,0 2-11-15,0 0 14 16,0-1-19-16,0 2 0 16,0-1 2-16,0 0 4 15,0 1 5-15,0-3-11 16,0-1 6-16,0-2 1 16,0 2-7-16,0-4 1 15,0-2-6-15,0 2 20 16,0-6-13-16,0-1-2 15,0-2 8-15,-3 3-13 16,-1 1 5-16,-3 6 0 16,-1 3 12-16,1 0-7 15,-4 0-5-15,1 0 2 0,1-4 2 16,0-1-5-16,-3 1 1 16,3 1 0-16,0 0 5 15,2 1 9-15,1 0-14 16,1 4 0-16,1-2 11 15,1 5-23-15,1 0 12 16,-1 2 0-16,1 3-3 16,-1-1 15-16,-1 2-12 15,1 0 0-15,0-2 7 16,0-1-14-16,-1 1 7 16,-2 0 0-16,1-3-3 15,-3 2 11-15,3-3-8 0,-1-2 3 16,1 1-1-16,2 3-4 15,2-1-2-15,1 2 4 16,-2-4 7-16,2 4-7 16,0-3 1-16,0 1-1 15,0 2 0-15,0-4-1 16,0 4-2-16,-1 1 3 16,-3-3-2-16,1 1 8 15,1-3-6-15,-1 2 3 16,0 3-2-16,0 2-2 15,2 2-1-15,-2 2 2 16,1-2 7-16,0 2-7 16,1 3 0-16,-1-3-5 15,1 2 22-15,-3 2-35 16,1 1 18-16,3 0 0 0,-3 2-2 16,0-2 11-16,1-3-9 15,-1 2 0-15,0 0 4 16,-2 0-10-16,1 1 7 15,-1 0-1-15,0-3 6 16,0 4-1-16,2 0-9 16,0 0 4-16,3 3-7 15,0-2-8-15,0 6-19 16,0-3-57-16,0 3-54 16,0 0-196-16,0-8-350 0</inkml:trace>
  <inkml:trace contextRef="#ctx0" brushRef="#br0" timeOffset="104331.9591">19501 4848 109 0,'0'0'212'0,"0"0"-157"16,0 0-21-16,0 0-4 15,0 0 33-15,0 0 3 16,0 0-45-16,0 0 10 16,0 0-16-16,0 0 20 15,0 0 69-15,0 0-45 16,0 0 17-16,0 0-18 0,0 0-20 15,0 0 18-15,0 0-23 16,0 0 0-16,0 0-10 16,0 0-20-16,0 0 6 15,0 0-9-15,5 0 0 16,5-1 3-16,6-2-3 16,4-3 0-16,-1 2 0 15,5-2-65-15,-2-1-68 16,-5-5-149-16</inkml:trace>
  <inkml:trace contextRef="#ctx0" brushRef="#br0" timeOffset="118216.2347">15325 4682 501 0,'0'0'149'16,"0"0"-133"-16,0 0 21 15,0 0 14-15,0 0 35 0,0 0 7 16,0 0-55 0,0 0 10-16,12 0-42 0,1-7-1 15,6 0 6-15,1-2-9 16,1 1 1-16,6 2-3 16,-3 1 2-16,4-2-12 15,-2 4-39-15,-4 1-71 16,-5 2-54-16,-10 0-108 15</inkml:trace>
  <inkml:trace contextRef="#ctx0" brushRef="#br0" timeOffset="118436.9868">15349 4887 130 0,'0'0'388'0,"0"0"-385"16,0 0 8-16,0 0 11 16,0 0 37-16,0 0-21 15,97-22-38-15,-70 10 2 16,1-3-2-16,-4-2-99 16,-8-2-184-16</inkml:trace>
  <inkml:trace contextRef="#ctx0" brushRef="#br0" timeOffset="118720.7068">15385 4492 369 0,'0'0'122'0,"0"0"-120"16,0 0 13-16,0 0-11 15,0 0 8-15,95 26 4 16,-68-13 6-16,0 1 1 16,-2 3 7-16,-3 3-23 15,-5 2 15-15,-4 5 21 16,-4 4-23-16,-9 6 4 0,0 1 2 16,-4 5-12-16,-22 1 21 15,-5 4-27-15,-8 10 3 16,-8 1-11-16,-9 6-223 15</inkml:trace>
  <inkml:trace contextRef="#ctx0" brushRef="#br0" timeOffset="261270.5351">13126 7621 514 0,'0'0'42'15,"0"0"-23"-15,0 0 44 16,0 0 22-16,0 0 12 16,0 0 4-16,0 0-44 15,0 0-8-15,-12 0-45 16,12-1 5-16,0 1 16 0,0 0-20 15,11 0 0-15,11 0 9 16,9 0-1-16,10 1 11 16,8 1-22-16,3-1 10 15,3 0-12-15,-3-1 5 16,-4 2 1-16,-5-2-6 16,-8 1 0-16,-7-1 6 15,-11 0 1-15,-6 1-7 16,-6 1 0-16,-5-1-12 15,0 1 11-15,0-2-67 16,0 0-57-16,-24-5-272 16</inkml:trace>
  <inkml:trace contextRef="#ctx0" brushRef="#br0" timeOffset="262670.5592">15018 8765 762 0,'0'0'89'0,"0"0"-72"15,0 0 41-15,0 0-20 16,0 0 46-16,102-14-37 0,-51 6-25 15,6 1-7-15,3 1 0 16,-2 0-10-16,-6 3-5 16,-6 0-7-16,-7 1 4 15,-12 2-81-15,-8-1-104 16,-17-2-51-16,-2 1-161 16</inkml:trace>
  <inkml:trace contextRef="#ctx0" brushRef="#br0" timeOffset="263954.3991">12389 9856 319 0,'0'0'71'16,"0"0"-22"-16,0 0 32 16,0 0-25-16,0 0 50 15,0 0 13-15,-31-4-15 16,31 4-78-16,0 0 9 15,0 0 1-15,0 0-7 16,0 0-29-16,6 0 9 16,14 3 4-16,9 1 52 15,10 1-30-15,8-5-18 0,12 0-13 16,8 0 19-16,8 0-23 16,2 0 0-16,1-3-2 15,-7-2-80-15,-9-7-233 16</inkml:trace>
  <inkml:trace contextRef="#ctx0" brushRef="#br0" timeOffset="271704.0059">20490 4207 317 0,'0'0'186'16,"0"0"-68"-16,0 0-54 15,0 0 7-15,0 0 69 16,0 0-18-16,0 0-47 15,0 0 3-15,20-41-59 16,-20 41 17-16,0 0-35 16,0 0 8-16,-8 1-10 15,-16 15 3-15,-9 10 3 16,-7 3-4-16,-5 5 7 16,2 0-8-16,3-1 6 0,10-2-5 15,7-6 7-15,10 0-8 16,9-6 0-16,4-2-3 15,0-5 11-15,4-2-13 16,16-4 5-16,5-2 0 16,2-3 1-16,0 2 3 15,1-3-3-15,-7 3 4 16,-5 0-2-16,-7 3-6 16,-4 4 3-16,-5 2-7 15,0 7-3-15,-6 3 13 16,-15 4-3-16,-6 4 0 15,-3 1 3-15,-2 3-3 0,3-5 1 16,8-3 7-16,7-6-12 16,14-3 15-16,0-4-11 15,20-2 0-15,14-4 6 16,13-1-9-16,11-4 3 16,14 0-15-16,11-2-123 15,-5 0-104-15,-8 6-418 16</inkml:trace>
  <inkml:trace contextRef="#ctx0" brushRef="#br0" timeOffset="290419.0027">21619 12122 463 0,'0'0'79'0,"0"0"-15"0,0 0-28 15,0 0 36-15,0 0 28 16,0 0-45-16,0 0-13 15,0 0-35-15,0-13 7 16,0 13 4-16,0 3-16 16,2 7 36-16,-1 5-14 15,1 0-21-15,-2 5 24 16,0 1-26-16,0 2 11 16,0-1 5-16,0 2-10 15,-3-1-3-15,-6 2 2 16,3-5-3-16,0 1 1 15,-2 0-3-15,-2 0-1 16,1 2 0-16,0-1 14 0,0 0-15 16,0 0 1-16,0 1 0 15,-1-2-3-15,-3 1 10 16,2-2-7-16,-4 0 0 16,0-3 7-16,-1-1-9 15,-1-3 2-15,3-1-1 16,0-2-2-16,-2-2 6 15,4 1-2-15,-5-2-1 16,4 0 8-16,1 0-9 16,-6-1 1-16,3-1 0 15,-1 2-1-15,-4-1 4 16,1 0-3-16,1-1 0 0,0-2 0 16,0 1 2-16,-1-1-2 15,1 1 0-15,-3-1-5 16,-1 2 9-16,-4-3-4 15,1 3 0-15,-5-1 3 16,-7-1-3-16,1 1 0 16,-1-1 0-16,2 0 3 15,3 1-3-15,5-1 0 16,1-3-1-16,4 1 2 16,2-1-1-16,0 0 0 15,0 0 6-15,1 0-14 16,-2 0 11-16,-1 0-3 15,-2 0 0-15,1-4 11 0,-2 0-13 16,1 0 2 0,0-1 0-16,3 2-8 0,-1 0 14 15,0 1-6-15,1-1 0 16,0 3 4-16,-1 0-9 16,1 0 5-16,1 0 0 15,2 0-5-15,-1 0 12 16,1 0-7-16,-1-2 0 15,1 0 2-15,-5 0-2 16,2 1 0-16,-2-1 3 16,2-1-7-16,1 1 8 15,1-1 1-15,2 1 4 16,-3 1-9-16,6-1 7 16,-3 0-7-16,1 0 1 0,0 2 15 15,1-3-11-15,-1 3-5 16,0 0 0-16,-1 0 10 15,-1 0-11-15,2 0 1 16,-2 0 0-16,1 0-6 16,0 0 12-16,-1 0-6 15,1 0 1-15,-2 0 6 16,2 0-7-16,-2 0 0 16,1 0 2-16,-3 0-9 15,0 0 8-15,-4 0-1 16,-2 0 0-16,-3-2 6 15,-5 0-6-15,-1 1 0 16,-3-1 2-16,-7 1-2 0,-7 1 0 16,-6 0 0-16,-1 0 0 15,-1 0 10-15,0 0-16 16,-1 0 6-16,-2 3 0 16,-4 0 3-16,-2-1-3 15,0 1 0-15,1-1-6 16,4 0 14-16,-1 1-18 15,-1 2 10-15,-5 0 0 16,-1-3-1-16,1-1 4 16,-2 2-3-16,4-2 0 15,-1 1 0-15,1-2 0 16,5 3 0-16,2-2 1 0,5 0-4 16,3 2 6-16,3 0-3 15,-4 0 0-15,3 0 11 16,3 0-13-16,0-3 2 15,7 2 0-15,2 0-11 16,2 1 18-16,4-1-7 16,-2 0 0-16,1 1 3 15,6-3-8-15,-1 0 5 16,2 0 0-16,5 0-4 16,-2 0 7-16,6 0-3 15,-1-2 0-15,2-2 8 16,1-2-11-16,-1 1 3 15,2 2 0-15,-1-1-5 0,3-1 6 16,-3 3-1-16,2-1 0 16,-2 0 6-16,-1-1-6 15,2-1 0-15,-2 1 7 16,1 0-16-16,-1 0 14 16,-2-1-5-16,1 1 0 15,-2 0-1-15,-3 0 1 16,-1 2 0-16,-2-3 3 15,-2 3-10-15,0 1 14 16,-1 1-7-16,2 0 0 16,-1 0 5-16,0 0-14 15,0 0 9-15,-2 0 0 0,0 0 2 16,-3 0-2 0,1 0 2-16,-3 0-11 0,2 0 21 15,-1 0-14-15,-1 5 2 16,1-2 0-16,4 0-8 15,-4 3 11-15,1-1-3 16,1 0 0-16,-3 0 3 16,3 0-6-16,-2-3 3 15,1 1 0-15,-2 0-8 16,1-3 10-16,-4 0-2 16,-2 0 0-16,-3 0 4 15,-1 0-4-15,-1 0 0 16,-1 0 2-16,-2 0-1 15,3 0-1-15,-2 0 0 16,0-1 0-16,2-1 2 0,-2-1-3 16,-2 3 1-16,0-2 0 15,-4 0-7-15,0 2 10 16,0 0-3-16,3 0 0 16,0 0 7-16,2 0-11 15,-1 0 4-15,-4 0 0 16,-1 4-3-16,-1-1 2 15,2 0 1-15,0 0 0 16,2-2 2-16,0 1-2 16,-2-2 0-16,2 0 8 15,3 0-17-15,-3 0 15 16,4 0-6-16,1 0 0 0,2 0 6 16,1 0-12-16,-1 0 6 15,0 0 0-15,0 4 1 16,1-3-1-16,-3 2 0 15,5 0-1-15,-2 2 3 16,3 1-3-16,4 0 1 16,-4 1 0-16,0-1-6 15,-1-1 8-15,-3 1-2 16,4-2 0-16,-6 1 0 16,2-2 0-16,-3 0 0 15,-2-1 1-15,-2-1-10 16,-1 1 20-16,-5-1-11 15,0 1 0-15,1 1 1 0,-1-1-2 16,3 1 1 0,-1 0 0-16,1 0-5 0,-2-2 7 15,-2 1-2-15,2-2 0 16,4 0 10-16,-1 3-16 16,1-3 6-16,2 2 0 15,-4 1-7-15,-2 0 10 16,2 0-3-16,-1-2 0 15,2 1 2-15,-1-2-4 16,3 0 2-16,-1 0 0 16,1 0 3-16,-1 0-3 15,3 0 0-15,0 0-1 0,2-2 3 16,3-1-2 0,0 2 0-16,1 0 3 0,-5 1-6 15,3-3 6-15,-4 1-3 16,2 0 0-16,4-1 3 15,1 3-6-15,-1 0 3 16,0 0 0-16,2 0-8 16,-3 0 10-16,1 0-2 15,1 0 0-15,0 0 6 16,2 0-9-16,-1 0 3 16,2 0 0-16,3 0-7 15,-1-6 14-15,3 0-7 16,0 1 0-16,2-3 5 15,3 4-8-15,-1-5 3 16,1 4 0-16,3 1-7 0,-1 0 9 16,3-1-2-1,2 1 0-15,-2 1 4 0,2 1-6 16,-2 0 2-16,3-1 0 16,-2 3-5-16,0-2 8 15,-3-1-3-15,3 2 0 16,-5-2 8-16,-1 1-12 15,-2 2 4-15,-2-1 0 16,2 1-4-16,2 0 4 16,-2 0 0-16,3 0-8 15,-3 0 19-15,0 0-14 16,-1 1 3-16,-2 2 0 0,-3 0-4 16,5 0 8-16,0-1-4 15,2-2 0-15,3 2 1 16,0-2-4-16,4 0 3 15,5 0 0-15,0 0-6 16,3 0 9-16,-1 0-3 16,2-2 5-16,1-3-3 15,0-1-2-15,0 0 0 16,3 1 5-16,-1-1-10 16,1 3 5-16,-3-2 0 15,3 0 0-15,-2 4 5 16,-2-1-6-16,1 1 1 15,-1 0 0-15,-4-1-7 0,2-1 8 16,-2 1-1 0,-3 0 0-16,-2 1 1 0,-3-1-1 15,3-1 0-15,-3 2 1 16,1 0-2-16,1-4 1 16,-6 5 0-16,2-4-5 15,-2 0 19-15,-3 3-23 16,-2-1 9-16,-3 1 0 15,-1 1 1-15,-2-3-1 16,3 3 0-16,3 0-4 16,-2 0 6-16,2 0-2 15,-1 0 0-15,2 0 1 0,-3 0-11 16,0 0 12 0,1 0-2-16,1 0 0 0,1 0 6 15,5 0-8-15,-1 0 2 16,4 0 0-16,0 0 2 15,-1-6-1-15,-2 1 1 16,3-1-2-16,-4 0 4 16,-1 3-4-16,1-3 0 15,-1 1-1-15,-1 2-6 16,0-2 7-16,1 2 0 16,-2 0-2-16,2-1 8 15,1 2-6-15,-3 2 0 16,2-3 1-16,-1-1-8 15,0 0 14-15,0 0-5 16,1 0-2-16,-6 1-1 0,3-2 1 16,-3 2 0-16,4-3 4 15,3 1-17-15,1 2 13 16,-2 1 0-16,2 1 1 16,-2-2 6-16,-2 2-10 15,0-1 3-15,-1 1 0 16,-4-1-9-16,3 2 14 15,1 0-5-15,0 0 0 16,3-1-1-16,-2-3 1 16,-1 1 0-16,4-2 6 15,1 3-6-15,0-2 0 16,2-1 0-16,1-1 0 0,0 2 4 16,1-3-6-16,1 0 2 15,-1 3 0-15,2 0-6 16,-2 0 6-16,2 1 0 15,1 3-1-15,3-2 11 16,-1 2-18-16,1 0 8 16,0 0 0-16,-1 0-3 15,-1 0 3-15,0 0 0 16,1 0-3-16,0 0 19 16,-1 0-16-16,6 0 0 15,-6 0-5-15,3 0 0 16,3 2 5-16,-2 1 0 15,1-3-2-15,2 4 8 0,-1-1-12 16,1-1 6-16,1 0 0 16,1 2-5-16,-2-3 9 15,1 2-4-15,2 0 0 16,-2 1 4-16,0-1-4 16,-3 1 0-16,0 2 0 15,0-2-4-15,-1 2 6 16,-3-2-2-16,2 3 0 15,-4 2 2-15,2-3-5 16,-5 5 3-16,-1-1 0 16,2-2-5-16,1 1 5 15,-3-4 0-15,-1 2-3 0,2-2 18 16,-1 3-15 0,-2-3 0-16,0 2 1 0,0 1-6 15,-1-2 5-15,0 2 0 16,-1-1-1-16,1-2 5 15,-3 2-4-15,-2-1 0 16,-1 2 0-16,1-1-12 16,2-1 23-16,1 1-11 15,-1-1 0-15,4 0-3 16,-2-1 3-16,4 0 0 16,1-1 4-16,2-1-10 15,1-3 12-15,3 2-6 16,0-2 0-16,-2 0-2 15,7 0 2-15,-3 0 0 16,-2 2 4-16,3-2-6 0,-4 0 2 16,0 0 0-16,-2 0-2 15,0 1 0-15,-2 1 2 16,-2 2 0-16,-3 0 4 16,-2 2-15-16,-3-2 13 15,1 0-2-15,-3 0 0 16,0-1 6-16,-2 2-10 15,2-2 4-15,-1 2 0 16,5-1 3-16,-1-2-3 16,2 2 0-16,1-3 5 15,5 1-3-15,0-2-2 16,5 1 0-16,-3-1 9 0,6 0 3 16,0 0-10-16,2 0 2 15,1 0 16-15,4 0-10 16,0 0-9-16,2 0-1 15,1 0 0-15,2 0 7 16,2 0-5-16,1 0-2 16,2 0 0-16,2 0 10 15,0 0-14-15,0-1 4 16,0 1 0-16,0 0-9 16,0 0 9-16,0 0 0 15,0 0-5-15,0 0 2 16,0 0 3-16,0 0 0 15,0 0 2-15,0-2-9 0,0 2 11 16,0 0-4 0,0 0 0-16,0 0-10 0,0 0-18 15,0 0-32-15,0 3-92 16,0 1-68-16,-6-2-225 16</inkml:trace>
  <inkml:trace contextRef="#ctx0" brushRef="#br0" timeOffset="296281.7685">19787 14229 199 0,'0'0'39'16,"0"0"-33"-16,0 0-3 0,0 0-2 16,99-4-1-16,-72-2 0 15,1 1-28-15,-1-2-139 16</inkml:trace>
  <inkml:trace contextRef="#ctx0" brushRef="#br0" timeOffset="301055.699">21609 17118 682 0,'0'0'54'16,"0"0"21"-16,0 0-41 15,0 0 39-15,0 0 31 16,0 0-8-16,0 0-30 0,-48-15-34 16,63 7-28-16,27-6 12 15,25-7-2-15,27-5-5 16,18 1 6-16,8 3-15 15,1-2 0-15,-6 2 5 16,-9 5-3-16,-13 6-2 16,-17 5 0-16,-13 6-60 15,-17 0-52-15,-23 0-219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5:32:48.716"/>
    </inkml:context>
    <inkml:brush xml:id="br0">
      <inkml:brushProperty name="width" value="0.05292" units="cm"/>
      <inkml:brushProperty name="height" value="0.05292" units="cm"/>
      <inkml:brushProperty name="color" value="#FF0000"/>
    </inkml:brush>
  </inkml:definitions>
  <inkml:trace contextRef="#ctx0" brushRef="#br0">15128 15978 620 0,'0'0'39'15,"0"0"-6"-15,0 0-32 16,0 0-1-16,0 0 57 16,0 0-42-16,0 0-9 15,0 0 33-15,56 27-5 16,-10-16-7-16,16 0-20 16,9-1-4-16,12-2 24 15,9 1-25-15,12-2 9 16,9-2-5-16,10 2 4 0,5-4-10 15,5 2 0-15,2 1 4 16,2 1-10-16,-6 0 6 16,0 1 0-16,-1-1-3 15,-3 0 11-15,3-1-8 16,-2-2 0-16,-3-1 0 16,-7-1-1-16,-5 0 1 15,-4 1 0-15,-2-1-1 16,-7 1-2-16,-6-1 3 15,-7 0 0-15,-4 1 3 16,-8 2-6-16,-8-3 3 16,-6 1 0-16,-2-1-2 0,-7-2 6 15,-6 0-4-15,-3 0 0 16,-7 0 4-16,-6 0-6 16,-3 0 4-16,-9-5-2 15,-4 3 13-15,-7-1 11 16,-4 3 7-16,-2 0-10 15,-1 0-19-15,0 0 3 16,0 0-5-16,0 0-8 16,0 0-13-16,0 0-123 15,0 0-18-15</inkml:trace>
  <inkml:trace contextRef="#ctx0" brushRef="#br0" timeOffset="23261.5908">13634 16204 579 0,'0'0'57'0,"0"0"-14"16,0 0-43-16,0 0 0 15,0 0 40-15,0 0 19 16,0 0-24-16,0 0-15 15,30 0-11-15,12-3 45 16,15-4-49-16,14 0 0 16,15-1-5-16,5-4 7 0,1 3-18 15,-1-1-27-15,-12-2-187 16</inkml:trace>
  <inkml:trace contextRef="#ctx0" brushRef="#br0" timeOffset="316422.7313">22411 9241 70 0,'0'0'59'15,"0"0"-57"-15,0 0 2 16,0 0 9-16,0 0-11 16,0 0 1-16,0 0-3 15,0 0 8-15,17-38-6 16,-13 28 36-16,2-1 22 15,2 1-33-15,-1 0-17 16,5 0 0-16,1 2-1 16,1-2 2-16,2 2-8 0,-2-1 3 15,1 3-5 1,-6 2 6-16,-5 1-5 0,-1 1 27 16,-3 2 29-16,0 0-11 15,0-1 38-15,0-1-8 16,0 2-34-16,-1-2-8 15,-7-1 5-15,1-1-9 16,-1-1 42-16,-1 0-64 16,3 1 42-16,2 1-20 15,1 3-30-15,0 0 10 16,1 0-11-16,1 0-26 16,-1 12-92-16,2 0-144 15,0-2-263-15</inkml:trace>
  <inkml:trace contextRef="#ctx0" brushRef="#br0" timeOffset="317161.5487">22602 9123 377 0,'0'0'89'0,"0"0"-19"16,0 0 25-16,0 0 18 15,0 0-4-15,0 0-11 16,54-58 20-16,-54 58-38 16,0 0-21-16,-5 0-47 15,-22 17-6-15,-14 14 24 16,-7 5-29-16,-4 6 25 16,0 2-20-16,5-3-1 15,4-3 8-15,11-5-10 16,11-7-3-16,13-5 0 15,8-4 10-15,4-3-10 16,21-4 0-16,11-3 13 16,5-4-13-16,1 2 3 15,-5 1-1-15,-10-1-4 0,-9 6 5 16,-11 3-6-16,-7 3 3 16,0 5-1-16,-15 4 1 15,-10 1 0-15,-5 2 1 16,1-2 4-16,6-7 1 15,11-3 13-15,7-3-19 16,5-5 2-16,5-1 0 16,20-3-2-16,13-2 4 15,12-3-4-15,6 0 6 16,10-6-12-16,2-8-43 16,-3-6-182-16,-3-6-184 15</inkml:trace>
  <inkml:trace contextRef="#ctx0" brushRef="#br0" timeOffset="317464.002">23130 9307 870 0,'0'0'144'0,"0"0"-70"16,0 0-60-16,0 0 15 15,0 0 42-15,0 0-70 16,97-50 7-16,-76 67-8 16,-6 3 0-16,-9 5 0 15,-6-1 4-15,0 1-4 0,-24-1 18 16,-7-2 1-16,-4-5 24 16,1-3-33-16,9-4-6 15,8-5-1-15,12-4-2 16,5-1-2-16,16-3-119 15,15-16-256-15,10-6-265 16</inkml:trace>
  <inkml:trace contextRef="#ctx0" brushRef="#br0" timeOffset="317644.9157">23417 9300 712 0,'0'0'185'15,"0"0"-51"-15,0 0-14 0,0 0 1 16,-93-7-51-1,65 16-41-15,7 8 3 0,6 3-32 16,8 2 6-16,7 0-12 16,0-2 8-16,13-1-2 15,15-5 0-15,5-6-117 16,1-4-252-16</inkml:trace>
  <inkml:trace contextRef="#ctx0" brushRef="#br0" timeOffset="317802.9072">23576 9584 638 0,'0'0'118'0,"0"0"-113"16,0 0-5-16,0 0-40 15,0 0-198-15</inkml:trace>
  <inkml:trace contextRef="#ctx0" brushRef="#br0" timeOffset="318062.4436">23675 9472 874 0,'0'0'217'0,"0"0"-140"15,0 0 2-15,0 0 46 16,0 0-64-16,0 0-29 16,46-12-14-16,-15 7-10 15,-1-2 1-15,-2 3-9 16,-5 0 0-16,-7 3-4 16,-1-2 4-16,-5-2-76 15,-2 0-92-15,-8-7-286 16</inkml:trace>
  <inkml:trace contextRef="#ctx0" brushRef="#br0" timeOffset="318596.0947">24072 9299 868 0,'0'0'159'0,"0"0"-98"15,0 0 15-15,0 0-26 16,0 0-24-16,0 0 35 16,5 62-45-16,-5-34 13 15,0-3-15-15,-5-4-10 16,-6-4 16-16,-1-7-18 16,0-3 4-16,3-4 8 15,2-3 0-15,2 0-16 16,4-3 2-16,1-11-19 0,4-2 0 15,14 0-23-15,3 4 42 16,-2 9-5-16,-2 3 6 16,2 0-6-16,-2 0 5 15,0 0 0-15,1 0 2 16,-1 1 8-16,2-1-10 16,1 0 16-16,-1 0-7 15,0-9 1-15,-1-6-10 16,-3-2 4-16,-2-2 2 15,-3 0-1-15,-2 5-5 16,-3 5 0-16,-4 2-6 0,-1 6 6 16,0 1 0-1,0 0 4-15,0 8-3 0,0 11 4 16,0 2 13-16,0-1-9 16,8-1 6-16,7-2-7 15,1-4-8-15,5-6 0 16,3-4-12-16,1-3-42 15,-1-10-177-15,-1-16-581 16</inkml:trace>
  <inkml:trace contextRef="#ctx0" brushRef="#br0" timeOffset="318798.4519">24606 9208 829 0,'0'0'211'0,"0"0"-126"0,0 0-2 15,0 0 19-15,0 0-97 16,0 0 21-16,64 68-26 16,-58-27 8-16,-6 5-5 15,0-3-1-15,-15 1-2 16,-14-3 0-16,-10-6-130 16,-8-5-47-16,-10-10-138 15,-16-8-389-15</inkml:trace>
  <inkml:trace contextRef="#ctx0" brushRef="#br0" timeOffset="319135.4528">22935 9111 593 0,'0'0'123'15,"0"0"52"-15,0 0-56 0,0 0-53 16,0 0 6-16,0 0-48 15,-18 104 18-15,36-56-24 16,4-1-17-16,9 1 6 16,7-4-3-16,12-2-8 15,15-7-63-15,9-11-317 16</inkml:trace>
  <inkml:trace contextRef="#ctx0" brushRef="#br0" timeOffset="319494.9606">24570 8838 756 0,'0'0'83'0,"0"0"-43"16,0 0 8-16,0 0 101 15,94-39-91-15,-82 45-31 16,-2 14 7-16,-10 3-1 16,0 4 4-16,-15 1 27 15,-2 1-32-15,4-5 13 16,9-2-27-16,4-3-15 16,1-2 4-16,25-5-2 0,6 1-5 15,10-6 5 1,4 0 4-16,-1 0-9 0,-6 1 0 15,-5 0-16-15,-12 3-55 16,-9 3-117-16,-10 2-138 16,-3 4-252-16</inkml:trace>
  <inkml:trace contextRef="#ctx0" brushRef="#br0" timeOffset="320128.2458">22822 10096 211 0,'0'0'802'0,"0"0"-692"16,-83-6-56-16,69 6 43 15,12 0-53-15,4 0-36 16,36 0 2-16,32 5 21 0,33-4 6 16,36-1-20-16,21 0-12 15,17 0 6-15,3 0-11 16,-5 0 0-16,-8 0 12 16,-16 7-8-16,-12 0-4 15,-14-2 0-15,-21-2 8 16,-14-3-15-16,-27 4 7 15,-20-4-32-15,-25 1-16 16,-18 3-56-16,-5 4 29 16,-32 3 44-16,-21 2-352 15</inkml:trace>
  <inkml:trace contextRef="#ctx0" brushRef="#br0" timeOffset="320664.0943">23611 10867 822 0,'0'0'125'16,"0"0"-81"-16,0 0 58 16,0 0 68-16,0 0-52 0,0 0-75 15,0-34-10-15,6 6-7 16,10-8-25-16,4-5 11 16,5 2-12-16,-1 7 6 15,-1 4-9-15,-2 13 3 16,-4 7 0-16,-3 4-5 15,-3 4 6-15,0 7-1 16,-4 15 0-16,-4 7 7 16,-3 4-9-16,0 0 2 15,0-5 0-15,-5-8 1 16,0-6 0-16,2-9 2 16,3-5-3-16,0 0-4 15,16-13-2-15,14-11-21 0,7-2-15 16,-1 7 38-16,-3 9-1 15,-2 10 5-15,-1 0 3 16,6 13 3-16,5 8 41 16,3 1-28-16,6 3 29 15,4 0-36-15,4 2-7 16,11 2-10-16,8-7 0 16,-1-13-237-16</inkml:trace>
  <inkml:trace contextRef="#ctx0" brushRef="#br0" timeOffset="356615.8169">22481 9832 287 0,'0'0'41'0,"0"0"-32"16,0 0 42-16,0 0 21 16,0 0-10-16,0 0-21 15,0 0 7-15,0 0-9 16,0 0-18-16,0 0-10 0,0 0 1 15,0 0-10-15,0 0-4 16,0 3-26-16,0 0-44 16,0 1 24-16,0 1 14 15,0 2-80-15,0-2-28 16,0 0 98-16,0-1 27 16,2-1 15-16,-2-2 2 15,0 1 4-15,0-2-3 16,0 0 49-16,0 0 93 15,0 0-39-15,1 0 11 16,3 0-43-16,6 0-46 16,0-2-13-16,4-4-1 0,2 1 18 15,3 2-25-15,2 0 0 16,6-1 9-16,3 0-9 16,4 1-3-16,5-2 14 15,4 1-8-15,1-4 12 16,5 0 2-16,1 0-21 15,3-2 12-15,2-2-8 16,5 2 7-16,-2-3-5 16,1 0-2-16,1 0-5 15,-3 2 0-15,1 1 7 16,-3 1-7-16,-2 0 0 16,-3 4 0-16,-1-1-3 15,-4 3 3-15,0-2 0 0,-5 3 4 16,-3-1 3-16,-4 2-9 15,-1-1 2-15,-2-1-4 16,-1 2 3-16,2-1 2 16,2-1 4-16,0 1-5 15,1 0 1-15,-4 0-6 16,1 0 5-16,-1 1 0 16,0-1-3-16,-1 1 6 15,-1 1-1-15,-1-2-2 16,0 2-3-16,-2-2 3 15,-3-1 0-15,-2 1 1 16,-2-1-3-16,-3 2 1 0,-1-2 1 16,-3 1 0-1,1 1 5-15,-3-2-5 0,-2-1 0 16,-1 1 4-16,0 1 7 16,-1 1-1-16,-2-1 11 15,-2 0-3-15,1 2-6 16,-1-2-10-16,1 1-2 15,-2-1 0-15,0 2-3 16,0 0 2-16,0 0-36 16,0 0-69-16,0 0-143 15</inkml:trace>
  <inkml:trace contextRef="#ctx0" brushRef="#br0" timeOffset="359561.2335">23521 11084 174 0,'0'0'33'15,"0"0"9"-15,0 0 1 16,0 0 44-16,0 0-59 16,0 0-19-16,0 0-9 0,49 14-8 15,-49-8-45-15,0-3-50 16</inkml:trace>
  <inkml:trace contextRef="#ctx0" brushRef="#br0" timeOffset="362428.3667">764 10920 449 0,'0'0'369'0,"0"0"-223"16,0 0-12-16,0 0-78 15,0 0 40-15,0 0-14 16,-71-6-50-16,60 18-18 15,2 10-14-15,-1 14 0 16,4 7-1-16,4-2 6 16,2 1-5-16,3-9 0 15,16-5-8-15,7-6 8 16,2-6-4-16,5-8 4 0,0-8-5 16,-6 0 6-16,2-13-1 15,-9-12 0-15,-1-6 0 16,-7-2 0-16,-6-2-2 15,-6 2-10-15,0 4 3 16,-12 3-27-16,-16 6-7 16,0 5 15-16,-4 6-4 15,1 5 2-15,5 4 13 16,4 0 17-16,1 0-11 16,4 6 11-16,9-1 0 15,5-3 0-15,3-2-9 16,0 0 6-16,0 0-2 15,0 0-5-15,0 0 7 16,11 0-32-16,14-4 35 0,3-7 51 16,5-6-21-16,7-2 8 15,0-2-25-15,2 0-9 16,-4-4-8-16,-7 2-89 16,-9-4-159-16,-10 2-373 15</inkml:trace>
  <inkml:trace contextRef="#ctx0" brushRef="#br0" timeOffset="362828.1186">950 10310 174 0,'0'0'694'16,"0"0"-687"-16,0 0 6 16,90-73 16-16,-72 69 0 15,1 4 30-15,-1 0-59 16,-6 7 0-16,-1 7 0 15,-7 6-8-15,-4 3 8 0,0 5 7 16,0 2-7-16,-6 1 38 16,0-4 24-16,0-7-46 15,6-4 8-15,0-6-4 16,0-2 20-16,6 1-19 16,15 2-18-16,7-1 11 15,11 3-2-15,8-4-12 16,3 3-9-16,-7-1-94 15,-10 2-306-15</inkml:trace>
  <inkml:trace contextRef="#ctx0" brushRef="#br0" timeOffset="364761.408">1334 10950 986 0,'0'0'201'0,"0"0"-171"0,0 0 45 15,0 0-6-15,0 0-31 16,0 0-10-16,0 0-28 15,-5-7-21-15,22 0 18 16,8-4 3-16,5 0 0 16,-6 3-78-16,3 5-80 15,-13 3-138-15,-9 0-197 16</inkml:trace>
  <inkml:trace contextRef="#ctx0" brushRef="#br0" timeOffset="364930.1589">1338 11194 727 0,'0'0'83'0,"0"0"-75"15,0 0 60-15,0 0 76 16,0 0-71-16,97-20-60 16,-56 9-13-16,9-1-5 15,-5-3-342-15</inkml:trace>
  <inkml:trace contextRef="#ctx0" brushRef="#br0" timeOffset="366776.4255">1065 14064 908 0,'0'0'40'0,"0"0"-21"15,0 0 5-15,0 0 59 16,-81-5-28-16,56 25-16 15,3 2-24-15,4 3-1 16,5 0-11-16,7 0 9 16,6-1-11-16,0-2 3 15,9-1-4-15,13 2 0 16,11-3-2-16,3-2 2 16,4 0 7-16,-5 2-4 15,-6-1-3-15,-11-1 0 16,-8-1 0-16,-10 0-1 15,0 1 6-15,-10-1-5 0,-11 1 27 16,-1-5-19-16,1-3 20 16,9-4-27-16,3-1 2 15,6-5-3-15,3 0-19 16,0-5-153-16,15-15-394 16</inkml:trace>
  <inkml:trace contextRef="#ctx0" brushRef="#br0" timeOffset="367303.6277">1323 14377 839 0,'0'0'223'16,"0"0"-135"-16,0 0 37 16,0 0-15-16,0 0-64 15,0 0-12-15,-15-11-34 16,15 9-8-16,0 2 6 16,3-5-48-16,14 0-54 0,4-5-119 15,-5-4-255-15</inkml:trace>
  <inkml:trace contextRef="#ctx0" brushRef="#br0" timeOffset="367819.2586">1599 14059 903 0,'0'0'78'0,"0"0"-73"0,0 0-5 16,0 0 12-16,-9 87 8 16,9-54 7-16,2 0-20 15,7-2 19-15,-4-2 8 16,6-1-31-16,-3-7 17 16,-4-5-8-16,-1-8-9 15,-3-6-2-15,0-2 10 16,0 0 30-16,0-9 73 15,-1-15-80-15,-13-10-28 16,2-3-7-16,2-2 8 16,1 0-7-16,3 0 0 15,2 2-8-15,4 5 5 16,0 5-14-16,5 6 1 0,9 7 12 16,2 6-6-1,4 3 10-15,0 5 0 0,4 0-3 16,-1 0 0-16,-1 12 6 15,-1 3-6-15,-9 6 3 16,1 5-11-16,-7 2 10 16,-6 5 1-16,0 0 0 15,0 0 5-15,-7-2 2 16,-5-4-4-16,0-2-1 16,0-5 5-16,3-4-7 15,0-2 0-15,0-8-11 16,3-4-131-16,2-2-243 0</inkml:trace>
  <inkml:trace contextRef="#ctx0" brushRef="#br0" timeOffset="368241.0058">2266 14156 879 0,'0'0'164'16,"0"0"-55"-16,0 0-29 16,0 0-8-16,0 0-13 15,0 0-32-15,-18-17-27 16,29 7 0-16,10-1 6 15,4 0 0-15,5 0-6 0,-3 4-54 16,-2 7-118-16,-9 0-115 16,-5 2-214-16</inkml:trace>
  <inkml:trace contextRef="#ctx0" brushRef="#br0" timeOffset="368396.9703">2354 14347 749 0,'0'0'145'0,"0"0"-77"16,0 0 26-16,0 0-36 15,0 0-42-15,96-45-16 16,-49 32-75-16,-8-6-236 16</inkml:trace>
  <inkml:trace contextRef="#ctx0" brushRef="#br0" timeOffset="368878.5299">3091 14014 560 0,'0'0'144'0,"0"0"-67"16,0 0 25-16,0 0 47 16,0 0-31-16,0-75-52 15,-5 67 11-15,1 6-11 16,-1-1-53-16,1 3 24 16,2 0-32-16,-5 0 1 0,-3 7-6 15,-4 11 5-15,2 2-5 16,2 1 0-16,4-2 0 15,4 0-2-15,2-4 2 16,0-1-6-16,15-3 1 16,12-7-105-16,-2-4-138 15,-1 0-339-15</inkml:trace>
  <inkml:trace contextRef="#ctx0" brushRef="#br0" timeOffset="369070.2669">3091 14014 747 0</inkml:trace>
  <inkml:trace contextRef="#ctx0" brushRef="#br0" timeOffset="369496.824">3091 14014 747 0,'19'-59'185'0,"-19"59"-131"0,0 0-23 0,0 0 18 0,5 7-6 0,1 13 0 15,4 9-9-15,-1 5 14 16,6 2-26-16,1 1-1 0,2-1 6 16,-1-7-25-16,2-3 10 15,-2-11-12-15,-4-5 5 16,-1-6 4-16,-3-4-5 15,4-6-4-15,-1-19 32 16,0-14-20-16,-3-7-6 16,-3-6-6-16,-6-4 0 15,0-5-3-15,0-1-14 16,-3-4 9-16,-11 6-9 16,-2 4 10-16,-3 9 5 15,4 8 2-15,0 4 0 16,0 9 10-16,7 3-10 0,0 9 6 15,2 1 18 1,3 6-23-16,0 3 19 0,3 1-6 16,0 1-10-16,0-1-4 15,13 0 9-15,13-4-9 16,12-1 9-16,10-3-1 16,7-1-1-16,5-2-7 15,1-2 1-15,3-1 2 16,-1 1-3-16,-5-1 0 15,-6 3 5-15,-4 3-5 16,-8 3-24-16,-9 3-67 16,-11 5-101-16,-10 0-118 15,-10 0-464-15</inkml:trace>
  <inkml:trace contextRef="#ctx0" brushRef="#br0" timeOffset="370105.555">3920 13802 587 0,'0'0'226'0,"0"0"-158"16,0 0 13-16,0 0-4 15,-80-20-19-15,54 34-17 16,1 6-6-16,2 3-27 15,1 6 18-15,7 3-12 16,5-2-1-16,2 1 10 16,7-3-14-16,1-2 10 15,0-7-3-15,18-3-15 16,4-7 11-16,6-9 1 0,4 0-8 16,2-3 18-16,-1-16-19 15,-3-3 10-15,-5-6-12 16,-7 1 7-16,-6-3-11 15,-9 0 2-15,-3 1-7 16,0 0 1-16,-11 4-7 16,-8 4-6-16,-2 7 11 15,5 6-21-15,1 5 28 16,0 1-15-16,2 2-12 16,2 0 19-16,2 0-22 15,3 5 8-15,2 0 7 16,1 1-24-16,1 0 18 0,1 2-27 15,1-2-2-15,0 1-52 16,0-6-115-16,0-1-424 16</inkml:trace>
  <inkml:trace contextRef="#ctx0" brushRef="#br0" timeOffset="370671.2002">3705 13921 677 0,'0'0'129'16,"0"0"-90"-16,0 0 85 15,0 0 54-15,0 0-55 16,0 0-91-16,14-47-30 16,8 22 25-16,8-5-20 15,3 0-6-15,-2 0 0 16,3 4 0-16,-2 4-2 0,-2 4-59 16,-5 1-194-1,-7 1-243-15</inkml:trace>
  <inkml:trace contextRef="#ctx0" brushRef="#br0" timeOffset="371079.4955">4337 13375 739 0,'0'0'149'0,"0"0"-127"15,0 0 89-15,0 0 11 16,0 0-87-16,0 0-23 16,47-9-6-16,-39 15-6 15,-5 6 2-15,-3 5-2 16,0 3 9-16,0 2-5 15,-8 1 9-15,-1 1-12 16,2-2 8-16,3-2-9 16,4-4 3-16,0-5 5 15,0-2 9-15,4-6 11 16,9-1 24-16,9-2-24 16,4 0 4-16,8 0-18 0,-2-2-14 15,2-4 0 1,-5 2-20-16,-7 1-203 0,-9 3-820 15</inkml:trace>
  <inkml:trace contextRef="#ctx0" brushRef="#br0" timeOffset="373751.4635">5233 13551 730 0,'0'0'121'0,"0"0"-52"16,0 0 39-16,0 0 25 16,0 0-53-16,0 0-36 15,0 0-25-15,38-22-17 16,-9 11 8-16,1-2-10 15,4 1 7-15,2 0-15 16,-2 1 7-16,0 3-24 16,-8 2-118-16,-5 3-166 15,-12 3-188-15</inkml:trace>
  <inkml:trace contextRef="#ctx0" brushRef="#br0" timeOffset="373954.4574">5371 13672 528 0,'0'0'52'0,"0"0"30"0,0 0 68 16,0 0-16-16,0 0-50 16,0 0-24-16,93-10-34 15,-66 1-23-15,1-1 3 16,-1 2-6-16,-2 2-110 15,-7-2-164-15</inkml:trace>
  <inkml:trace contextRef="#ctx0" brushRef="#br0" timeOffset="386479.0911">6269 13096 403 0,'0'0'96'0,"0"0"-67"0,0 0 64 15,0 0-14-15,0 0-3 16,-29-77 29-16,27 67-58 15,2 3 41-15,0 2-7 16,-3 5-44-16,3 0 32 16,0 0-53-16,0 0-8 15,6 9 2-15,8 14-8 16,6 5 30-16,3 5-5 16,2 3-22-16,2 0 7 15,1-2-11-15,-2-4 1 0,1-2 6 16,-4-8 2-1,-2-4-10-15,-6-6 0 0,-2-5 7 16,-5-3-20-16,-3-2 17 16,-1-5-4-16,1-17 14 15,2-11-4-15,-4-6-10 16,-2-7 0-16,-1-3-32 16,0-3 24-16,-3 0-17 15,-11 4-9-15,-3 1 29 16,-4 5-6-16,0 4 11 15,2 3 0-15,3 2 2 16,2 3-10-16,2 3 9 16,5 3-1-16,2 7 0 15,3 3-1-15,2 2 1 16,0 4 0-16,0 0 14 0,10-1-15 16,12-3 2-16,6-2 8 15,8-4 21-15,13-5-25 16,11-1 9-16,9-4 7 15,7 2-11-15,3 0-10 16,-6 2 0-16,-6 3 0 16,-9 3 7-16,-1-2-4 15,-2 1-3-15,-4 0 0 16,-8 2 14-16,-7 5-12 16,-8 4-2-16,-11 3 0 15,-4 4-16-15,-7-1 16 16,-5 2-22-16,-1 0-26 0,0 5-45 15,-1 13 10-15,-18 5-135 16,-2-2-193-16</inkml:trace>
  <inkml:trace contextRef="#ctx0" brushRef="#br0" timeOffset="388028.8573">7140 12571 220 0,'0'0'298'0,"0"0"-99"0,0 0-120 15,0 0 41-15,0 0 15 16,0 0-66-16,-32-60 33 16,26 55-56-16,-3 5-16 15,-6 0-5-15,-3 3-13 16,-3 17-4-16,0 7-4 15,1 5 9-15,9 2-15 16,4 0 2-16,7-5 0 16,0-2-3-16,11-7 7 15,7-6-4-15,5-5 0 16,0-2 0-16,0-4 0 16,-5 0 0-16,-6-2 1 15,-3 2-3-15,-6 0 2 16,-3 6 0-16,0 4-3 0,-12 4 14 15,-6 3-13-15,-1-2 2 16,2-3 0-16,5-3-3 16,6-3 7-16,6-6-8 15,0-3-8-15,5 0-138 16,17-10-24-16,8-13-96 16</inkml:trace>
  <inkml:trace contextRef="#ctx0" brushRef="#br0" timeOffset="388395.4825">7443 12460 384 0,'0'0'332'0,"0"0"-213"0,0 0-48 15,0 0 12-15,0 0 3 16,-89-10-67-16,72 22 17 15,5 3-32-15,1-1 2 16,6-1 22-16,5-3-28 16,0-3 7-16,0 1-7 15,13-2 7-15,4-3-1 16,3 4-6-16,3-2 0 16,-2 2 0-16,1 3 1 15,-5-1-1-15,-7 6 0 0,-5 2 6 16,-5 2-6-16,0 5 0 15,-12 5 0-15,-8 0 12 16,0 0-7-16,0-1-10 16,1-3-3-16,4-3-154 15,1-8-89-15,2-4-472 16</inkml:trace>
  <inkml:trace contextRef="#ctx0" brushRef="#br0" timeOffset="388694.7744">7112 13079 587 0,'0'0'218'0,"0"0"-149"0,0 0-4 15,0 0 30-15,0 0 11 16,0 0-62-16,18-7-18 15,9-10 21-15,6-2-20 16,10-5 11-16,3-8-16 16,9-3-15-16,2 0 12 15,0 0-17-15,-5 2-1 16,-7 7 0-16,-10 2 3 16,-6 7-4-16,-11 7 0 15,-8 4-84-15,-5 6-44 16,-5 0-159-16,0 13-39 0</inkml:trace>
  <inkml:trace contextRef="#ctx0" brushRef="#br0" timeOffset="389962.502">7299 13483 778 0,'0'0'133'16,"0"0"-60"-16,0 0 65 15,0 0-38-15,0 0-59 0,0 0-14 16,-17-58-27-16,17 35 4 16,6-2-1-16,3-2 6 15,3 2-9-15,3 2 0 16,-3 6 10-16,0 7-16 15,-5 6 6-15,-1 4 0 16,0 0-13-16,0 12 18 16,1 10-5-16,-2 5 20 15,-2-1-16-15,-3-1 13 16,0-3-13-16,3-4-3 0,0-3 5 16,2-6-4-1,1-6-2-15,2-3 0 0,4 0 7 16,5-10-7-16,-1-8 0 15,2-2-13-15,-3 5 3 16,-3 3-13-16,-5 6 23 16,-1 4 0-16,0 2-6 15,5 0 6-15,1 5-1 16,2 4 2-16,7 1 4 16,2-1-2-16,1-3-2 15,-1 1-1-15,6-4 8 16,5-3-16-16,-1 0-50 15,-5 0-361-15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7"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r>
              <a:rPr lang="en-IN" sz="1400" b="0" strike="noStrike" spc="-1">
                <a:solidFill>
                  <a:srgbClr val="000000"/>
                </a:solidFill>
                <a:latin typeface="Arial"/>
              </a:rPr>
              <a:t>Click to move the slide</a:t>
            </a:r>
          </a:p>
        </p:txBody>
      </p:sp>
      <p:sp>
        <p:nvSpPr>
          <p:cNvPr id="198" name="PlaceHolder 2"/>
          <p:cNvSpPr>
            <a:spLocks noGrp="1"/>
          </p:cNvSpPr>
          <p:nvPr>
            <p:ph type="body"/>
          </p:nvPr>
        </p:nvSpPr>
        <p:spPr>
          <a:xfrm>
            <a:off x="756000" y="5078520"/>
            <a:ext cx="6047640" cy="4811040"/>
          </a:xfrm>
          <a:prstGeom prst="rect">
            <a:avLst/>
          </a:prstGeom>
        </p:spPr>
        <p:txBody>
          <a:bodyPr lIns="0" tIns="0" rIns="0" bIns="0"/>
          <a:lstStyle/>
          <a:p>
            <a:r>
              <a:rPr lang="en-IN" sz="2000" b="0" strike="noStrike" spc="-1">
                <a:latin typeface="Arial"/>
              </a:rPr>
              <a:t>Click to edit the notes format</a:t>
            </a:r>
          </a:p>
        </p:txBody>
      </p:sp>
      <p:sp>
        <p:nvSpPr>
          <p:cNvPr id="199" name="PlaceHolder 3"/>
          <p:cNvSpPr>
            <a:spLocks noGrp="1"/>
          </p:cNvSpPr>
          <p:nvPr>
            <p:ph type="hdr"/>
          </p:nvPr>
        </p:nvSpPr>
        <p:spPr>
          <a:xfrm>
            <a:off x="0" y="0"/>
            <a:ext cx="3280680" cy="534240"/>
          </a:xfrm>
          <a:prstGeom prst="rect">
            <a:avLst/>
          </a:prstGeom>
        </p:spPr>
        <p:txBody>
          <a:bodyPr lIns="0" tIns="0" rIns="0" bIns="0"/>
          <a:lstStyle/>
          <a:p>
            <a:r>
              <a:rPr lang="en-IN" sz="1400" b="0" strike="noStrike" spc="-1">
                <a:latin typeface="Times New Roman"/>
              </a:rPr>
              <a:t>&lt;header&gt;</a:t>
            </a:r>
          </a:p>
        </p:txBody>
      </p:sp>
      <p:sp>
        <p:nvSpPr>
          <p:cNvPr id="200" name="PlaceHolder 4"/>
          <p:cNvSpPr>
            <a:spLocks noGrp="1"/>
          </p:cNvSpPr>
          <p:nvPr>
            <p:ph type="dt"/>
          </p:nvPr>
        </p:nvSpPr>
        <p:spPr>
          <a:xfrm>
            <a:off x="4278960" y="0"/>
            <a:ext cx="3280680" cy="534240"/>
          </a:xfrm>
          <a:prstGeom prst="rect">
            <a:avLst/>
          </a:prstGeom>
        </p:spPr>
        <p:txBody>
          <a:bodyPr lIns="0" tIns="0" rIns="0" bIns="0"/>
          <a:lstStyle/>
          <a:p>
            <a:pPr algn="r"/>
            <a:r>
              <a:rPr lang="en-IN" sz="1400" b="0" strike="noStrike" spc="-1">
                <a:latin typeface="Times New Roman"/>
              </a:rPr>
              <a:t>&lt;date/time&gt;</a:t>
            </a:r>
          </a:p>
        </p:txBody>
      </p:sp>
      <p:sp>
        <p:nvSpPr>
          <p:cNvPr id="201" name="PlaceHolder 5"/>
          <p:cNvSpPr>
            <a:spLocks noGrp="1"/>
          </p:cNvSpPr>
          <p:nvPr>
            <p:ph type="ftr"/>
          </p:nvPr>
        </p:nvSpPr>
        <p:spPr>
          <a:xfrm>
            <a:off x="0" y="10157400"/>
            <a:ext cx="3280680" cy="534240"/>
          </a:xfrm>
          <a:prstGeom prst="rect">
            <a:avLst/>
          </a:prstGeom>
        </p:spPr>
        <p:txBody>
          <a:bodyPr lIns="0" tIns="0" rIns="0" bIns="0" anchor="b"/>
          <a:lstStyle/>
          <a:p>
            <a:r>
              <a:rPr lang="en-IN" sz="1400" b="0" strike="noStrike" spc="-1">
                <a:latin typeface="Times New Roman"/>
              </a:rPr>
              <a:t>&lt;footer&gt;</a:t>
            </a:r>
          </a:p>
        </p:txBody>
      </p:sp>
      <p:sp>
        <p:nvSpPr>
          <p:cNvPr id="202" name="PlaceHolder 6"/>
          <p:cNvSpPr>
            <a:spLocks noGrp="1"/>
          </p:cNvSpPr>
          <p:nvPr>
            <p:ph type="sldNum"/>
          </p:nvPr>
        </p:nvSpPr>
        <p:spPr>
          <a:xfrm>
            <a:off x="4278960" y="10157400"/>
            <a:ext cx="3280680" cy="534240"/>
          </a:xfrm>
          <a:prstGeom prst="rect">
            <a:avLst/>
          </a:prstGeom>
        </p:spPr>
        <p:txBody>
          <a:bodyPr lIns="0" tIns="0" rIns="0" bIns="0" anchor="b"/>
          <a:lstStyle/>
          <a:p>
            <a:pPr algn="r"/>
            <a:fld id="{8968E39D-891C-45A7-9F3B-2299478CF56F}" type="slidenum">
              <a:rPr lang="en-IN" sz="1400" b="0" strike="noStrike" spc="-1">
                <a:latin typeface="Times New Roman"/>
              </a:rPr>
              <a:t>‹#›</a:t>
            </a:fld>
            <a:endParaRPr lang="en-IN" sz="1400" b="0" strike="noStrike" spc="-1">
              <a:latin typeface="Times New Roman"/>
            </a:endParaRPr>
          </a:p>
        </p:txBody>
      </p:sp>
    </p:spTree>
    <p:extLst>
      <p:ext uri="{BB962C8B-B14F-4D97-AF65-F5344CB8AC3E}">
        <p14:creationId xmlns:p14="http://schemas.microsoft.com/office/powerpoint/2010/main" val="3015836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4" name="Google Shape;36;p1:notes">
            <a:extLst>
              <a:ext uri="{FF2B5EF4-FFF2-40B4-BE49-F238E27FC236}">
                <a16:creationId xmlns:a16="http://schemas.microsoft.com/office/drawing/2014/main" id="{39AF2117-C1A9-42A5-B416-619D72507300}"/>
              </a:ext>
            </a:extLst>
          </p:cNvPr>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x-none" altLang="x-none" dirty="0"/>
          </a:p>
        </p:txBody>
      </p:sp>
      <p:sp>
        <p:nvSpPr>
          <p:cNvPr id="54275" name="Google Shape;37;p1:notes">
            <a:extLst>
              <a:ext uri="{FF2B5EF4-FFF2-40B4-BE49-F238E27FC236}">
                <a16:creationId xmlns:a16="http://schemas.microsoft.com/office/drawing/2014/main" id="{8481DDE9-68D6-4C5D-A85A-ECC56B498442}"/>
              </a:ext>
            </a:extLst>
          </p:cNvPr>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185422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8968E39D-891C-45A7-9F3B-2299478CF56F}" type="slidenum">
              <a:rPr lang="en-IN" sz="1400" b="0" strike="noStrike" spc="-1" smtClean="0">
                <a:latin typeface="Times New Roman"/>
              </a:rPr>
              <a:t>7</a:t>
            </a:fld>
            <a:endParaRPr lang="en-IN" sz="1400" b="0" strike="noStrike" spc="-1">
              <a:latin typeface="Times New Roman"/>
            </a:endParaRPr>
          </a:p>
        </p:txBody>
      </p:sp>
    </p:spTree>
    <p:extLst>
      <p:ext uri="{BB962C8B-B14F-4D97-AF65-F5344CB8AC3E}">
        <p14:creationId xmlns:p14="http://schemas.microsoft.com/office/powerpoint/2010/main" val="2685335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D097D2D3-5DEC-4CC4-9452-E36193A6E68E}" type="slidenum">
              <a:rPr lang="en-US"/>
              <a:pPr/>
              <a:t>8</a:t>
            </a:fld>
            <a:endParaRPr lang="en-US"/>
          </a:p>
        </p:txBody>
      </p:sp>
      <p:sp>
        <p:nvSpPr>
          <p:cNvPr id="64515" name="Rectangle 2"/>
          <p:cNvSpPr>
            <a:spLocks noGrp="1" noRot="1" noChangeAspect="1" noChangeArrowheads="1" noTextEdit="1"/>
          </p:cNvSpPr>
          <p:nvPr>
            <p:ph type="sldImg"/>
          </p:nvPr>
        </p:nvSpPr>
        <p:spPr>
          <a:xfrm>
            <a:off x="1108075" y="812800"/>
            <a:ext cx="5343525" cy="4008438"/>
          </a:xfrm>
          <a:ln/>
        </p:spPr>
      </p:sp>
      <p:sp>
        <p:nvSpPr>
          <p:cNvPr id="64516"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2036575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Rot="1" noChangeAspect="1" noChangeArrowheads="1" noTextEdit="1"/>
          </p:cNvSpPr>
          <p:nvPr>
            <p:ph type="sldImg"/>
          </p:nvPr>
        </p:nvSpPr>
        <p:spPr>
          <a:xfrm>
            <a:off x="1108075" y="812800"/>
            <a:ext cx="5343525" cy="4008438"/>
          </a:xfrm>
          <a:ln cap="flat"/>
        </p:spPr>
      </p:sp>
      <p:sp>
        <p:nvSpPr>
          <p:cNvPr id="5123"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443598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8968E39D-891C-45A7-9F3B-2299478CF56F}" type="slidenum">
              <a:rPr lang="en-IN" sz="1400" b="0" strike="noStrike" spc="-1" smtClean="0">
                <a:latin typeface="Times New Roman"/>
              </a:rPr>
              <a:t>30</a:t>
            </a:fld>
            <a:endParaRPr lang="en-IN" sz="1400" b="0" strike="noStrike" spc="-1">
              <a:latin typeface="Times New Roman"/>
            </a:endParaRPr>
          </a:p>
        </p:txBody>
      </p:sp>
    </p:spTree>
    <p:extLst>
      <p:ext uri="{BB962C8B-B14F-4D97-AF65-F5344CB8AC3E}">
        <p14:creationId xmlns:p14="http://schemas.microsoft.com/office/powerpoint/2010/main" val="1906970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xfrm>
            <a:off x="1108075" y="812800"/>
            <a:ext cx="5343525" cy="4008438"/>
          </a:xfrm>
          <a:ln/>
        </p:spPr>
      </p:sp>
      <p:sp>
        <p:nvSpPr>
          <p:cNvPr id="120835" name="Rectangle 3"/>
          <p:cNvSpPr>
            <a:spLocks noGrp="1" noChangeArrowheads="1"/>
          </p:cNvSpPr>
          <p:nvPr>
            <p:ph type="body" idx="1"/>
          </p:nvPr>
        </p:nvSpPr>
        <p:spPr/>
        <p:txBody>
          <a:bodyPr/>
          <a:lstStyle/>
          <a:p>
            <a:r>
              <a:rPr lang="en-US"/>
              <a:t>Draw Examples on the board</a:t>
            </a:r>
          </a:p>
        </p:txBody>
      </p:sp>
    </p:spTree>
    <p:extLst>
      <p:ext uri="{BB962C8B-B14F-4D97-AF65-F5344CB8AC3E}">
        <p14:creationId xmlns:p14="http://schemas.microsoft.com/office/powerpoint/2010/main" val="462228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8968E39D-891C-45A7-9F3B-2299478CF56F}" type="slidenum">
              <a:rPr lang="en-IN" sz="1400" b="0" strike="noStrike" spc="-1" smtClean="0">
                <a:latin typeface="Times New Roman"/>
              </a:rPr>
              <a:t>45</a:t>
            </a:fld>
            <a:endParaRPr lang="en-IN" sz="1400" b="0" strike="noStrike" spc="-1">
              <a:latin typeface="Times New Roman"/>
            </a:endParaRPr>
          </a:p>
        </p:txBody>
      </p:sp>
    </p:spTree>
    <p:extLst>
      <p:ext uri="{BB962C8B-B14F-4D97-AF65-F5344CB8AC3E}">
        <p14:creationId xmlns:p14="http://schemas.microsoft.com/office/powerpoint/2010/main" val="92777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89: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27" name="Google Shape;827;p89: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231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80" name="PlaceHolder 2"/>
          <p:cNvSpPr>
            <a:spLocks noGrp="1"/>
          </p:cNvSpPr>
          <p:nvPr>
            <p:ph type="body"/>
          </p:nvPr>
        </p:nvSpPr>
        <p:spPr>
          <a:xfrm>
            <a:off x="457200" y="1600200"/>
            <a:ext cx="822924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1" name="PlaceHolder 3"/>
          <p:cNvSpPr>
            <a:spLocks noGrp="1"/>
          </p:cNvSpPr>
          <p:nvPr>
            <p:ph type="body"/>
          </p:nvPr>
        </p:nvSpPr>
        <p:spPr>
          <a:xfrm>
            <a:off x="457200" y="3964320"/>
            <a:ext cx="822924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83"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4"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5" name="PlaceHolder 4"/>
          <p:cNvSpPr>
            <a:spLocks noGrp="1"/>
          </p:cNvSpPr>
          <p:nvPr>
            <p:ph type="body"/>
          </p:nvPr>
        </p:nvSpPr>
        <p:spPr>
          <a:xfrm>
            <a:off x="457200" y="396432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6" name="PlaceHolder 5"/>
          <p:cNvSpPr>
            <a:spLocks noGrp="1"/>
          </p:cNvSpPr>
          <p:nvPr>
            <p:ph type="body"/>
          </p:nvPr>
        </p:nvSpPr>
        <p:spPr>
          <a:xfrm>
            <a:off x="4674240" y="396432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88" name="PlaceHolder 2"/>
          <p:cNvSpPr>
            <a:spLocks noGrp="1"/>
          </p:cNvSpPr>
          <p:nvPr>
            <p:ph type="body"/>
          </p:nvPr>
        </p:nvSpPr>
        <p:spPr>
          <a:xfrm>
            <a:off x="457200" y="1600200"/>
            <a:ext cx="26496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9" name="PlaceHolder 3"/>
          <p:cNvSpPr>
            <a:spLocks noGrp="1"/>
          </p:cNvSpPr>
          <p:nvPr>
            <p:ph type="body"/>
          </p:nvPr>
        </p:nvSpPr>
        <p:spPr>
          <a:xfrm>
            <a:off x="3239640" y="1600200"/>
            <a:ext cx="26496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0" name="PlaceHolder 4"/>
          <p:cNvSpPr>
            <a:spLocks noGrp="1"/>
          </p:cNvSpPr>
          <p:nvPr>
            <p:ph type="body"/>
          </p:nvPr>
        </p:nvSpPr>
        <p:spPr>
          <a:xfrm>
            <a:off x="6022080" y="1600200"/>
            <a:ext cx="26496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1" name="PlaceHolder 5"/>
          <p:cNvSpPr>
            <a:spLocks noGrp="1"/>
          </p:cNvSpPr>
          <p:nvPr>
            <p:ph type="body"/>
          </p:nvPr>
        </p:nvSpPr>
        <p:spPr>
          <a:xfrm>
            <a:off x="457200" y="3964320"/>
            <a:ext cx="26496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2" name="PlaceHolder 6"/>
          <p:cNvSpPr>
            <a:spLocks noGrp="1"/>
          </p:cNvSpPr>
          <p:nvPr>
            <p:ph type="body"/>
          </p:nvPr>
        </p:nvSpPr>
        <p:spPr>
          <a:xfrm>
            <a:off x="3239640" y="3964320"/>
            <a:ext cx="26496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3" name="PlaceHolder 7"/>
          <p:cNvSpPr>
            <a:spLocks noGrp="1"/>
          </p:cNvSpPr>
          <p:nvPr>
            <p:ph type="body"/>
          </p:nvPr>
        </p:nvSpPr>
        <p:spPr>
          <a:xfrm>
            <a:off x="6022080" y="3964320"/>
            <a:ext cx="264960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445889" y="1690117"/>
            <a:ext cx="824244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13706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Content" type="obj">
  <p:cSld name="1_Title, Content">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95641" y="102638"/>
            <a:ext cx="6120360" cy="630495"/>
          </a:xfrm>
          <a:prstGeom prst="rect">
            <a:avLst/>
          </a:prstGeom>
          <a:noFill/>
          <a:ln>
            <a:noFill/>
          </a:ln>
        </p:spPr>
        <p:txBody>
          <a:bodyPr spcFirstLastPara="1" wrap="square" lIns="0" tIns="0" rIns="0" bIns="0" anchor="ctr" anchorCtr="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7"/>
          <p:cNvSpPr txBox="1">
            <a:spLocks noGrp="1"/>
          </p:cNvSpPr>
          <p:nvPr>
            <p:ph type="body" idx="1"/>
          </p:nvPr>
        </p:nvSpPr>
        <p:spPr>
          <a:xfrm>
            <a:off x="457200" y="1041049"/>
            <a:ext cx="8229240" cy="5085071"/>
          </a:xfrm>
          <a:prstGeom prst="rect">
            <a:avLst/>
          </a:prstGeom>
          <a:noFill/>
          <a:ln>
            <a:noFill/>
          </a:ln>
        </p:spPr>
        <p:txBody>
          <a:bodyPr spcFirstLastPara="1" wrap="square" lIns="0" tIns="0" rIns="0" bIns="0" anchor="t" anchorCtr="0"/>
          <a:lstStyle>
            <a:lvl1pPr marL="342949" lvl="0" indent="-171474">
              <a:spcBef>
                <a:spcPts val="0"/>
              </a:spcBef>
              <a:spcAft>
                <a:spcPts val="0"/>
              </a:spcAft>
              <a:buSzPts val="1400"/>
              <a:buNone/>
              <a:defRPr/>
            </a:lvl1pPr>
            <a:lvl2pPr marL="685899" lvl="1" indent="-171474">
              <a:spcBef>
                <a:spcPts val="0"/>
              </a:spcBef>
              <a:spcAft>
                <a:spcPts val="0"/>
              </a:spcAft>
              <a:buSzPts val="1400"/>
              <a:buNone/>
              <a:defRPr/>
            </a:lvl2pPr>
            <a:lvl3pPr marL="1028848" lvl="2" indent="-171474">
              <a:spcBef>
                <a:spcPts val="0"/>
              </a:spcBef>
              <a:spcAft>
                <a:spcPts val="0"/>
              </a:spcAft>
              <a:buSzPts val="1400"/>
              <a:buNone/>
              <a:defRPr/>
            </a:lvl3pPr>
            <a:lvl4pPr marL="1371797" lvl="3" indent="-171474">
              <a:spcBef>
                <a:spcPts val="0"/>
              </a:spcBef>
              <a:spcAft>
                <a:spcPts val="0"/>
              </a:spcAft>
              <a:buSzPts val="1400"/>
              <a:buNone/>
              <a:defRPr/>
            </a:lvl4pPr>
            <a:lvl5pPr marL="1714746" lvl="4" indent="-171474">
              <a:spcBef>
                <a:spcPts val="0"/>
              </a:spcBef>
              <a:spcAft>
                <a:spcPts val="0"/>
              </a:spcAft>
              <a:buSzPts val="1400"/>
              <a:buNone/>
              <a:defRPr/>
            </a:lvl5pPr>
            <a:lvl6pPr marL="2057695" lvl="5" indent="-171474">
              <a:spcBef>
                <a:spcPts val="0"/>
              </a:spcBef>
              <a:spcAft>
                <a:spcPts val="0"/>
              </a:spcAft>
              <a:buSzPts val="1400"/>
              <a:buNone/>
              <a:defRPr/>
            </a:lvl6pPr>
            <a:lvl7pPr marL="2400644" lvl="6" indent="-171474">
              <a:spcBef>
                <a:spcPts val="0"/>
              </a:spcBef>
              <a:spcAft>
                <a:spcPts val="0"/>
              </a:spcAft>
              <a:buSzPts val="1400"/>
              <a:buNone/>
              <a:defRPr/>
            </a:lvl7pPr>
            <a:lvl8pPr marL="2743593" lvl="7" indent="-171474">
              <a:spcBef>
                <a:spcPts val="0"/>
              </a:spcBef>
              <a:spcAft>
                <a:spcPts val="0"/>
              </a:spcAft>
              <a:buSzPts val="1400"/>
              <a:buNone/>
              <a:defRPr/>
            </a:lvl8pPr>
            <a:lvl9pPr marL="3086543" lvl="8" indent="-171474">
              <a:spcBef>
                <a:spcPts val="0"/>
              </a:spcBef>
              <a:spcAft>
                <a:spcPts val="0"/>
              </a:spcAft>
              <a:buSzPts val="1400"/>
              <a:buNone/>
              <a:defRPr/>
            </a:lvl9pPr>
          </a:lstStyle>
          <a:p>
            <a:endParaRPr dirty="0"/>
          </a:p>
        </p:txBody>
      </p:sp>
    </p:spTree>
    <p:extLst>
      <p:ext uri="{BB962C8B-B14F-4D97-AF65-F5344CB8AC3E}">
        <p14:creationId xmlns:p14="http://schemas.microsoft.com/office/powerpoint/2010/main" val="3013226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
        <p:cNvGrpSpPr/>
        <p:nvPr/>
      </p:nvGrpSpPr>
      <p:grpSpPr>
        <a:xfrm>
          <a:off x="0" y="0"/>
          <a:ext cx="0" cy="0"/>
          <a:chOff x="0" y="0"/>
          <a:chExt cx="0" cy="0"/>
        </a:xfrm>
      </p:grpSpPr>
      <p:pic>
        <p:nvPicPr>
          <p:cNvPr id="5" name="Google Shape;9;p6">
            <a:extLst>
              <a:ext uri="{FF2B5EF4-FFF2-40B4-BE49-F238E27FC236}">
                <a16:creationId xmlns:a16="http://schemas.microsoft.com/office/drawing/2014/main" id="{F25B0690-2AA3-4D32-A3BE-F758AA0F052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3185" b="1180"/>
          <a:stretch>
            <a:fillRect/>
          </a:stretch>
        </p:blipFill>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Google Shape;10;p6">
            <a:extLst>
              <a:ext uri="{FF2B5EF4-FFF2-40B4-BE49-F238E27FC236}">
                <a16:creationId xmlns:a16="http://schemas.microsoft.com/office/drawing/2014/main" id="{893C1886-432F-4E8C-89E4-EA62A101C202}"/>
              </a:ext>
            </a:extLst>
          </p:cNvPr>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1;p6">
            <a:extLst>
              <a:ext uri="{FF2B5EF4-FFF2-40B4-BE49-F238E27FC236}">
                <a16:creationId xmlns:a16="http://schemas.microsoft.com/office/drawing/2014/main" id="{144E1ABE-9DE4-4A16-BAF4-B78FB9377E0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5950" y="2551113"/>
            <a:ext cx="7259638"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12;p6">
            <a:extLst>
              <a:ext uri="{FF2B5EF4-FFF2-40B4-BE49-F238E27FC236}">
                <a16:creationId xmlns:a16="http://schemas.microsoft.com/office/drawing/2014/main" id="{83A8598A-4A6D-4252-A238-3D78D127207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7675"/>
            <a:ext cx="8058150" cy="805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5;p6">
            <a:extLst>
              <a:ext uri="{FF2B5EF4-FFF2-40B4-BE49-F238E27FC236}">
                <a16:creationId xmlns:a16="http://schemas.microsoft.com/office/drawing/2014/main" id="{E7FD79E3-6B96-4CE0-B3D1-A3DCED65C62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2863" y="896938"/>
            <a:ext cx="2322512"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oogle Shape;16;p6">
            <a:extLst>
              <a:ext uri="{FF2B5EF4-FFF2-40B4-BE49-F238E27FC236}">
                <a16:creationId xmlns:a16="http://schemas.microsoft.com/office/drawing/2014/main" id="{F029E66F-4D8A-4B60-AB6F-AAE31A525006}"/>
              </a:ext>
            </a:extLst>
          </p:cNvPr>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83175" y="4800600"/>
            <a:ext cx="3843338"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13;p6"/>
          <p:cNvSpPr txBox="1">
            <a:spLocks noGrp="1"/>
          </p:cNvSpPr>
          <p:nvPr>
            <p:ph type="ctrTitle"/>
          </p:nvPr>
        </p:nvSpPr>
        <p:spPr>
          <a:xfrm>
            <a:off x="3429001" y="2549770"/>
            <a:ext cx="5498123" cy="1600725"/>
          </a:xfrm>
          <a:prstGeom prst="rect">
            <a:avLst/>
          </a:prstGeom>
          <a:noFill/>
          <a:ln>
            <a:noFill/>
          </a:ln>
        </p:spPr>
        <p:txBody>
          <a:bodyPr spcFirstLastPara="1" lIns="91425" tIns="45700" rIns="91425" bIns="45700">
            <a:normAutofit/>
          </a:bodyPr>
          <a:lstStyle>
            <a:lvl1pPr lvl="0" algn="r">
              <a:lnSpc>
                <a:spcPct val="90000"/>
              </a:lnSpc>
              <a:spcBef>
                <a:spcPts val="0"/>
              </a:spcBef>
              <a:spcAft>
                <a:spcPts val="0"/>
              </a:spcAft>
              <a:buClr>
                <a:schemeClr val="lt1"/>
              </a:buClr>
              <a:buSzPts val="32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6"/>
          <p:cNvSpPr txBox="1">
            <a:spLocks noGrp="1"/>
          </p:cNvSpPr>
          <p:nvPr>
            <p:ph type="subTitle" idx="1"/>
          </p:nvPr>
        </p:nvSpPr>
        <p:spPr>
          <a:xfrm>
            <a:off x="4431323" y="4452631"/>
            <a:ext cx="4495800" cy="343327"/>
          </a:xfrm>
          <a:prstGeom prst="rect">
            <a:avLst/>
          </a:prstGeom>
          <a:noFill/>
          <a:ln>
            <a:noFill/>
          </a:ln>
        </p:spPr>
        <p:txBody>
          <a:bodyPr spcFirstLastPara="1" lIns="91425" tIns="45700" rIns="91425" bIns="45700" anchor="ctr">
            <a:normAutofit/>
          </a:bodyPr>
          <a:lstStyle>
            <a:lvl1pPr lvl="0" algn="r">
              <a:lnSpc>
                <a:spcPct val="90000"/>
              </a:lnSpc>
              <a:spcBef>
                <a:spcPts val="750"/>
              </a:spcBef>
              <a:spcAft>
                <a:spcPts val="0"/>
              </a:spcAft>
              <a:buClr>
                <a:srgbClr val="1C1573"/>
              </a:buClr>
              <a:buSzPts val="1700"/>
              <a:buNone/>
              <a:defRPr sz="1275" b="1">
                <a:solidFill>
                  <a:srgbClr val="1C1573"/>
                </a:solidFill>
                <a:latin typeface="Helvetica Neue"/>
                <a:ea typeface="Helvetica Neue"/>
                <a:cs typeface="Helvetica Neue"/>
                <a:sym typeface="Helvetica Neue"/>
              </a:defRPr>
            </a:lvl1pPr>
            <a:lvl2pPr lvl="1" algn="ctr">
              <a:lnSpc>
                <a:spcPct val="90000"/>
              </a:lnSpc>
              <a:spcBef>
                <a:spcPts val="375"/>
              </a:spcBef>
              <a:spcAft>
                <a:spcPts val="0"/>
              </a:spcAft>
              <a:buClr>
                <a:schemeClr val="dk1"/>
              </a:buClr>
              <a:buSzPts val="1500"/>
              <a:buNone/>
              <a:defRPr sz="1125"/>
            </a:lvl2pPr>
            <a:lvl3pPr lvl="2" algn="ctr">
              <a:lnSpc>
                <a:spcPct val="90000"/>
              </a:lnSpc>
              <a:spcBef>
                <a:spcPts val="375"/>
              </a:spcBef>
              <a:spcAft>
                <a:spcPts val="0"/>
              </a:spcAft>
              <a:buClr>
                <a:schemeClr val="dk1"/>
              </a:buClr>
              <a:buSzPts val="1350"/>
              <a:buNone/>
              <a:defRPr sz="1013"/>
            </a:lvl3pPr>
            <a:lvl4pPr lvl="3" algn="ctr">
              <a:lnSpc>
                <a:spcPct val="90000"/>
              </a:lnSpc>
              <a:spcBef>
                <a:spcPts val="375"/>
              </a:spcBef>
              <a:spcAft>
                <a:spcPts val="0"/>
              </a:spcAft>
              <a:buClr>
                <a:schemeClr val="dk1"/>
              </a:buClr>
              <a:buSzPts val="1200"/>
              <a:buNone/>
              <a:defRPr sz="900"/>
            </a:lvl4pPr>
            <a:lvl5pPr lvl="4" algn="ctr">
              <a:lnSpc>
                <a:spcPct val="90000"/>
              </a:lnSpc>
              <a:spcBef>
                <a:spcPts val="375"/>
              </a:spcBef>
              <a:spcAft>
                <a:spcPts val="0"/>
              </a:spcAft>
              <a:buClr>
                <a:schemeClr val="dk1"/>
              </a:buClr>
              <a:buSzPts val="1200"/>
              <a:buNone/>
              <a:defRPr sz="900"/>
            </a:lvl5pPr>
            <a:lvl6pPr lvl="5" algn="ctr">
              <a:lnSpc>
                <a:spcPct val="90000"/>
              </a:lnSpc>
              <a:spcBef>
                <a:spcPts val="375"/>
              </a:spcBef>
              <a:spcAft>
                <a:spcPts val="0"/>
              </a:spcAft>
              <a:buClr>
                <a:schemeClr val="dk1"/>
              </a:buClr>
              <a:buSzPts val="1200"/>
              <a:buNone/>
              <a:defRPr sz="900"/>
            </a:lvl6pPr>
            <a:lvl7pPr lvl="6" algn="ctr">
              <a:lnSpc>
                <a:spcPct val="90000"/>
              </a:lnSpc>
              <a:spcBef>
                <a:spcPts val="375"/>
              </a:spcBef>
              <a:spcAft>
                <a:spcPts val="0"/>
              </a:spcAft>
              <a:buClr>
                <a:schemeClr val="dk1"/>
              </a:buClr>
              <a:buSzPts val="1200"/>
              <a:buNone/>
              <a:defRPr sz="900"/>
            </a:lvl7pPr>
            <a:lvl8pPr lvl="7" algn="ctr">
              <a:lnSpc>
                <a:spcPct val="90000"/>
              </a:lnSpc>
              <a:spcBef>
                <a:spcPts val="375"/>
              </a:spcBef>
              <a:spcAft>
                <a:spcPts val="0"/>
              </a:spcAft>
              <a:buClr>
                <a:schemeClr val="dk1"/>
              </a:buClr>
              <a:buSzPts val="1200"/>
              <a:buNone/>
              <a:defRPr sz="900"/>
            </a:lvl8pPr>
            <a:lvl9pPr lvl="8" algn="ctr">
              <a:lnSpc>
                <a:spcPct val="90000"/>
              </a:lnSpc>
              <a:spcBef>
                <a:spcPts val="375"/>
              </a:spcBef>
              <a:spcAft>
                <a:spcPts val="0"/>
              </a:spcAft>
              <a:buClr>
                <a:schemeClr val="dk1"/>
              </a:buClr>
              <a:buSzPts val="1200"/>
              <a:buNone/>
              <a:defRPr sz="900"/>
            </a:lvl9pPr>
          </a:lstStyle>
          <a:p>
            <a:endParaRPr/>
          </a:p>
        </p:txBody>
      </p:sp>
      <p:sp>
        <p:nvSpPr>
          <p:cNvPr id="17" name="Google Shape;17;p6"/>
          <p:cNvSpPr txBox="1">
            <a:spLocks noGrp="1"/>
          </p:cNvSpPr>
          <p:nvPr>
            <p:ph type="body" idx="2"/>
          </p:nvPr>
        </p:nvSpPr>
        <p:spPr>
          <a:xfrm>
            <a:off x="3892060" y="4826978"/>
            <a:ext cx="5035064" cy="1108563"/>
          </a:xfrm>
          <a:prstGeom prst="rect">
            <a:avLst/>
          </a:prstGeom>
          <a:noFill/>
          <a:ln>
            <a:noFill/>
          </a:ln>
        </p:spPr>
        <p:txBody>
          <a:bodyPr spcFirstLastPara="1" lIns="91425" tIns="45700" rIns="91425" bIns="45700">
            <a:normAutofit/>
          </a:bodyPr>
          <a:lstStyle>
            <a:lvl1pPr marL="342900" lvl="0" indent="-171450" algn="r">
              <a:lnSpc>
                <a:spcPct val="90000"/>
              </a:lnSpc>
              <a:spcBef>
                <a:spcPts val="0"/>
              </a:spcBef>
              <a:spcAft>
                <a:spcPts val="0"/>
              </a:spcAft>
              <a:buClr>
                <a:srgbClr val="1C1573"/>
              </a:buClr>
              <a:buSzPts val="1700"/>
              <a:buNone/>
              <a:defRPr sz="1275">
                <a:solidFill>
                  <a:srgbClr val="1C1573"/>
                </a:solidFill>
                <a:latin typeface="Helvetica Neue"/>
                <a:ea typeface="Helvetica Neue"/>
                <a:cs typeface="Helvetica Neue"/>
                <a:sym typeface="Helvetica Neue"/>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32579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00"/>
                                        <p:tgtEl>
                                          <p:spTgt spid="6"/>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300"/>
                                        <p:tgtEl>
                                          <p:spTgt spid="8"/>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a:srcRect/>
          <a:stretch>
            <a:fillRect/>
          </a:stretch>
        </p:blipFill>
        <p:spPr bwMode="auto">
          <a:xfrm>
            <a:off x="0" y="0"/>
            <a:ext cx="9144000" cy="6858000"/>
          </a:xfrm>
          <a:prstGeom prst="rect">
            <a:avLst/>
          </a:prstGeom>
          <a:noFill/>
        </p:spPr>
      </p:pic>
      <p:sp>
        <p:nvSpPr>
          <p:cNvPr id="8" name="Rectangle 7"/>
          <p:cNvSpPr/>
          <p:nvPr userDrawn="1"/>
        </p:nvSpPr>
        <p:spPr>
          <a:xfrm>
            <a:off x="0" y="4282182"/>
            <a:ext cx="9144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Picture 7.png"/>
          <p:cNvPicPr>
            <a:picLocks noChangeAspect="1"/>
          </p:cNvPicPr>
          <p:nvPr userDrawn="1"/>
        </p:nvPicPr>
        <p:blipFill>
          <a:blip r:embed="rId3" cstate="print"/>
          <a:srcRect l="1923" b="5336"/>
          <a:stretch>
            <a:fillRect/>
          </a:stretch>
        </p:blipFill>
        <p:spPr>
          <a:xfrm>
            <a:off x="6950807" y="-1"/>
            <a:ext cx="2193193" cy="692697"/>
          </a:xfrm>
          <a:prstGeom prst="rect">
            <a:avLst/>
          </a:prstGeom>
        </p:spPr>
      </p:pic>
      <p:sp>
        <p:nvSpPr>
          <p:cNvPr id="17" name="Content Placeholder 16"/>
          <p:cNvSpPr>
            <a:spLocks noGrp="1"/>
          </p:cNvSpPr>
          <p:nvPr>
            <p:ph sz="quarter" idx="10" hasCustomPrompt="1"/>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userDrawn="1"/>
        </p:nvSpPr>
        <p:spPr>
          <a:xfrm>
            <a:off x="6858000" y="762000"/>
            <a:ext cx="2209800" cy="553998"/>
          </a:xfrm>
          <a:prstGeom prst="rect">
            <a:avLst/>
          </a:prstGeom>
          <a:noFill/>
        </p:spPr>
        <p:txBody>
          <a:bodyPr wrap="square" rtlCol="0">
            <a:spAutoFit/>
          </a:bodyPr>
          <a:lstStyle/>
          <a:p>
            <a:pPr algn="ct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Tree>
    <p:extLst>
      <p:ext uri="{BB962C8B-B14F-4D97-AF65-F5344CB8AC3E}">
        <p14:creationId xmlns:p14="http://schemas.microsoft.com/office/powerpoint/2010/main" val="27020645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smtClean="0">
                <a:solidFill>
                  <a:srgbClr val="101141"/>
                </a:solidFill>
                <a:cs typeface="Arial" panose="020B0604020202020204" pitchFamily="34" charset="0"/>
              </a:rPr>
              <a:t>BITS </a:t>
            </a:r>
            <a:r>
              <a:rPr lang="en-US" sz="1100" smtClean="0">
                <a:solidFill>
                  <a:srgbClr val="101141"/>
                </a:solidFill>
                <a:cs typeface="Arial" panose="020B0604020202020204" pitchFamily="34" charset="0"/>
              </a:rPr>
              <a:t>Pilani, Pilani Campus</a:t>
            </a:r>
          </a:p>
        </p:txBody>
      </p:sp>
      <p:grpSp>
        <p:nvGrpSpPr>
          <p:cNvPr id="2"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600200"/>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
        <p:nvSpPr>
          <p:cNvPr id="18" name="TextBox 17"/>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smtClean="0">
                <a:solidFill>
                  <a:srgbClr val="101141"/>
                </a:solidFill>
                <a:cs typeface="Arial" panose="020B0604020202020204" pitchFamily="34" charset="0"/>
              </a:rPr>
              <a:t>BITS </a:t>
            </a:r>
            <a:r>
              <a:rPr lang="en-US" sz="1100" smtClean="0">
                <a:solidFill>
                  <a:srgbClr val="101141"/>
                </a:solidFill>
                <a:cs typeface="Arial" panose="020B0604020202020204" pitchFamily="34" charset="0"/>
              </a:rPr>
              <a:t>Pilani, Pilani Campus</a:t>
            </a:r>
          </a:p>
        </p:txBody>
      </p:sp>
      <p:grpSp>
        <p:nvGrpSpPr>
          <p:cNvPr id="14" name="Group 11"/>
          <p:cNvGrpSpPr>
            <a:grpSpLocks/>
          </p:cNvGrpSpPr>
          <p:nvPr userDrawn="1"/>
        </p:nvGrpSpPr>
        <p:grpSpPr bwMode="auto">
          <a:xfrm>
            <a:off x="2084388" y="6550025"/>
            <a:ext cx="7059612" cy="49213"/>
            <a:chOff x="2083888" y="6550671"/>
            <a:chExt cx="7060112" cy="48665"/>
          </a:xfrm>
        </p:grpSpPr>
        <p:sp>
          <p:nvSpPr>
            <p:cNvPr id="20" name="Rectangle 19"/>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Rectangle 20"/>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Rectangle 21"/>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23" name="Picture 11"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9" name="Group 18"/>
          <p:cNvGrpSpPr>
            <a:grpSpLocks/>
          </p:cNvGrpSpPr>
          <p:nvPr userDrawn="1"/>
        </p:nvGrpSpPr>
        <p:grpSpPr bwMode="auto">
          <a:xfrm>
            <a:off x="2133600" y="6553200"/>
            <a:ext cx="7010400" cy="46038"/>
            <a:chOff x="1905000" y="6553200"/>
            <a:chExt cx="7010400" cy="45719"/>
          </a:xfrm>
        </p:grpSpPr>
        <p:sp>
          <p:nvSpPr>
            <p:cNvPr id="25" name="Rectangle 2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Rectangle 2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Rectangle 2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24" name="Group 22"/>
          <p:cNvGrpSpPr>
            <a:grpSpLocks/>
          </p:cNvGrpSpPr>
          <p:nvPr userDrawn="1"/>
        </p:nvGrpSpPr>
        <p:grpSpPr bwMode="auto">
          <a:xfrm>
            <a:off x="0" y="1295400"/>
            <a:ext cx="7010400" cy="46038"/>
            <a:chOff x="1905000" y="6553200"/>
            <a:chExt cx="7010400" cy="45719"/>
          </a:xfrm>
        </p:grpSpPr>
        <p:sp>
          <p:nvSpPr>
            <p:cNvPr id="30" name="Rectangle 2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3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Rectangle 3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extLst>
      <p:ext uri="{BB962C8B-B14F-4D97-AF65-F5344CB8AC3E}">
        <p14:creationId xmlns:p14="http://schemas.microsoft.com/office/powerpoint/2010/main" val="3929670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59" name="PlaceHolder 2"/>
          <p:cNvSpPr>
            <a:spLocks noGrp="1"/>
          </p:cNvSpPr>
          <p:nvPr>
            <p:ph type="subTitle"/>
          </p:nvPr>
        </p:nvSpPr>
        <p:spPr>
          <a:xfrm>
            <a:off x="457200" y="1600200"/>
            <a:ext cx="8229240" cy="4525920"/>
          </a:xfrm>
          <a:prstGeom prst="rect">
            <a:avLst/>
          </a:prstGeom>
        </p:spPr>
        <p:txBody>
          <a:bodyPr lIns="91440" tIns="91440" rIns="91440" bIns="91440" anchor="t" anchorCtr="0"/>
          <a:lstStyle/>
          <a:p>
            <a:pPr algn="ctr"/>
            <a:endParaRPr lang="en-IN" sz="3200" b="0" strike="noStrike" spc="-1" dirty="0">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61" name="PlaceHolder 2"/>
          <p:cNvSpPr>
            <a:spLocks noGrp="1"/>
          </p:cNvSpPr>
          <p:nvPr>
            <p:ph type="body"/>
          </p:nvPr>
        </p:nvSpPr>
        <p:spPr>
          <a:xfrm>
            <a:off x="457200" y="1600200"/>
            <a:ext cx="8229240" cy="45259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63" name="PlaceHolder 2"/>
          <p:cNvSpPr>
            <a:spLocks noGrp="1"/>
          </p:cNvSpPr>
          <p:nvPr>
            <p:ph type="body"/>
          </p:nvPr>
        </p:nvSpPr>
        <p:spPr>
          <a:xfrm>
            <a:off x="457200" y="1600200"/>
            <a:ext cx="4015800" cy="4525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4" name="PlaceHolder 3"/>
          <p:cNvSpPr>
            <a:spLocks noGrp="1"/>
          </p:cNvSpPr>
          <p:nvPr>
            <p:ph type="body"/>
          </p:nvPr>
        </p:nvSpPr>
        <p:spPr>
          <a:xfrm>
            <a:off x="4674240" y="1600200"/>
            <a:ext cx="4015800" cy="45259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395640" y="274680"/>
            <a:ext cx="6120360" cy="3941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68"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9" name="PlaceHolder 3"/>
          <p:cNvSpPr>
            <a:spLocks noGrp="1"/>
          </p:cNvSpPr>
          <p:nvPr>
            <p:ph type="body"/>
          </p:nvPr>
        </p:nvSpPr>
        <p:spPr>
          <a:xfrm>
            <a:off x="4674240" y="1600200"/>
            <a:ext cx="4015800" cy="4525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0" name="PlaceHolder 4"/>
          <p:cNvSpPr>
            <a:spLocks noGrp="1"/>
          </p:cNvSpPr>
          <p:nvPr>
            <p:ph type="body"/>
          </p:nvPr>
        </p:nvSpPr>
        <p:spPr>
          <a:xfrm>
            <a:off x="457200" y="396432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72" name="PlaceHolder 2"/>
          <p:cNvSpPr>
            <a:spLocks noGrp="1"/>
          </p:cNvSpPr>
          <p:nvPr>
            <p:ph type="body"/>
          </p:nvPr>
        </p:nvSpPr>
        <p:spPr>
          <a:xfrm>
            <a:off x="457200" y="1600200"/>
            <a:ext cx="4015800" cy="4525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3"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4" name="PlaceHolder 4"/>
          <p:cNvSpPr>
            <a:spLocks noGrp="1"/>
          </p:cNvSpPr>
          <p:nvPr>
            <p:ph type="body"/>
          </p:nvPr>
        </p:nvSpPr>
        <p:spPr>
          <a:xfrm>
            <a:off x="4674240" y="396432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76"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7"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8" name="PlaceHolder 4"/>
          <p:cNvSpPr>
            <a:spLocks noGrp="1"/>
          </p:cNvSpPr>
          <p:nvPr>
            <p:ph type="body"/>
          </p:nvPr>
        </p:nvSpPr>
        <p:spPr>
          <a:xfrm>
            <a:off x="457200" y="3964320"/>
            <a:ext cx="822924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 name="CustomShape 1"/>
          <p:cNvSpPr/>
          <p:nvPr/>
        </p:nvSpPr>
        <p:spPr>
          <a:xfrm>
            <a:off x="3276720" y="6596280"/>
            <a:ext cx="5866920" cy="261360"/>
          </a:xfrm>
          <a:prstGeom prst="rect">
            <a:avLst/>
          </a:prstGeom>
          <a:noFill/>
          <a:ln>
            <a:noFill/>
          </a:ln>
        </p:spPr>
        <p:style>
          <a:lnRef idx="0">
            <a:scrgbClr r="0" g="0" b="0"/>
          </a:lnRef>
          <a:fillRef idx="0">
            <a:scrgbClr r="0" g="0" b="0"/>
          </a:fillRef>
          <a:effectRef idx="0">
            <a:scrgbClr r="0" g="0" b="0"/>
          </a:effectRef>
          <a:fontRef idx="minor"/>
        </p:style>
        <p:txBody>
          <a:bodyPr/>
          <a:lstStyle/>
          <a:p>
            <a:pPr algn="r">
              <a:lnSpc>
                <a:spcPct val="100000"/>
              </a:lnSpc>
            </a:pPr>
            <a:endParaRPr lang="en-IN" sz="1100" b="0" strike="noStrike" spc="-1" dirty="0">
              <a:latin typeface="Arial"/>
            </a:endParaRPr>
          </a:p>
        </p:txBody>
      </p:sp>
      <p:pic>
        <p:nvPicPr>
          <p:cNvPr id="46" name="Google Shape;157;p13"/>
          <p:cNvPicPr/>
          <p:nvPr/>
        </p:nvPicPr>
        <p:blipFill>
          <a:blip r:embed="rId19"/>
          <a:srcRect l="1916" b="5315"/>
          <a:stretch/>
        </p:blipFill>
        <p:spPr>
          <a:xfrm>
            <a:off x="6629400" y="0"/>
            <a:ext cx="2192760" cy="692280"/>
          </a:xfrm>
          <a:prstGeom prst="rect">
            <a:avLst/>
          </a:prstGeom>
          <a:ln>
            <a:noFill/>
          </a:ln>
        </p:spPr>
      </p:pic>
      <p:grpSp>
        <p:nvGrpSpPr>
          <p:cNvPr id="47" name="Group 2"/>
          <p:cNvGrpSpPr/>
          <p:nvPr/>
        </p:nvGrpSpPr>
        <p:grpSpPr>
          <a:xfrm>
            <a:off x="2133720" y="6553080"/>
            <a:ext cx="7009920" cy="45360"/>
            <a:chOff x="2133720" y="6553080"/>
            <a:chExt cx="7009920" cy="45360"/>
          </a:xfrm>
        </p:grpSpPr>
        <p:sp>
          <p:nvSpPr>
            <p:cNvPr id="48" name="CustomShape 3"/>
            <p:cNvSpPr/>
            <p:nvPr/>
          </p:nvSpPr>
          <p:spPr>
            <a:xfrm>
              <a:off x="4495680" y="6553080"/>
              <a:ext cx="2328120" cy="45360"/>
            </a:xfrm>
            <a:prstGeom prst="rect">
              <a:avLst/>
            </a:prstGeom>
            <a:solidFill>
              <a:srgbClr val="76C2E5"/>
            </a:solidFill>
            <a:ln>
              <a:noFill/>
            </a:ln>
          </p:spPr>
          <p:style>
            <a:lnRef idx="0">
              <a:scrgbClr r="0" g="0" b="0"/>
            </a:lnRef>
            <a:fillRef idx="0">
              <a:scrgbClr r="0" g="0" b="0"/>
            </a:fillRef>
            <a:effectRef idx="0">
              <a:scrgbClr r="0" g="0" b="0"/>
            </a:effectRef>
            <a:fontRef idx="minor"/>
          </p:style>
        </p:sp>
        <p:sp>
          <p:nvSpPr>
            <p:cNvPr id="49" name="CustomShape 4"/>
            <p:cNvSpPr/>
            <p:nvPr/>
          </p:nvSpPr>
          <p:spPr>
            <a:xfrm>
              <a:off x="2133720" y="6553080"/>
              <a:ext cx="2361960" cy="45360"/>
            </a:xfrm>
            <a:prstGeom prst="rect">
              <a:avLst/>
            </a:prstGeom>
            <a:solidFill>
              <a:srgbClr val="FCB017"/>
            </a:solidFill>
            <a:ln>
              <a:noFill/>
            </a:ln>
          </p:spPr>
          <p:style>
            <a:lnRef idx="0">
              <a:scrgbClr r="0" g="0" b="0"/>
            </a:lnRef>
            <a:fillRef idx="0">
              <a:scrgbClr r="0" g="0" b="0"/>
            </a:fillRef>
            <a:effectRef idx="0">
              <a:scrgbClr r="0" g="0" b="0"/>
            </a:effectRef>
            <a:fontRef idx="minor"/>
          </p:style>
        </p:sp>
        <p:sp>
          <p:nvSpPr>
            <p:cNvPr id="50" name="CustomShape 5"/>
            <p:cNvSpPr/>
            <p:nvPr/>
          </p:nvSpPr>
          <p:spPr>
            <a:xfrm>
              <a:off x="6815520" y="6553080"/>
              <a:ext cx="2328120" cy="45360"/>
            </a:xfrm>
            <a:prstGeom prst="rect">
              <a:avLst/>
            </a:prstGeom>
            <a:solidFill>
              <a:srgbClr val="FF0000"/>
            </a:solidFill>
            <a:ln>
              <a:noFill/>
            </a:ln>
          </p:spPr>
          <p:style>
            <a:lnRef idx="0">
              <a:scrgbClr r="0" g="0" b="0"/>
            </a:lnRef>
            <a:fillRef idx="0">
              <a:scrgbClr r="0" g="0" b="0"/>
            </a:fillRef>
            <a:effectRef idx="0">
              <a:scrgbClr r="0" g="0" b="0"/>
            </a:effectRef>
            <a:fontRef idx="minor"/>
          </p:style>
        </p:sp>
      </p:grpSp>
      <p:grpSp>
        <p:nvGrpSpPr>
          <p:cNvPr id="51" name="Group 6"/>
          <p:cNvGrpSpPr/>
          <p:nvPr/>
        </p:nvGrpSpPr>
        <p:grpSpPr>
          <a:xfrm>
            <a:off x="0" y="1295280"/>
            <a:ext cx="7009920" cy="45360"/>
            <a:chOff x="0" y="1295280"/>
            <a:chExt cx="7009920" cy="45360"/>
          </a:xfrm>
        </p:grpSpPr>
        <p:sp>
          <p:nvSpPr>
            <p:cNvPr id="52" name="CustomShape 7"/>
            <p:cNvSpPr/>
            <p:nvPr/>
          </p:nvSpPr>
          <p:spPr>
            <a:xfrm>
              <a:off x="2362320" y="1295280"/>
              <a:ext cx="2328120" cy="45360"/>
            </a:xfrm>
            <a:prstGeom prst="rect">
              <a:avLst/>
            </a:prstGeom>
            <a:solidFill>
              <a:srgbClr val="76C2E5"/>
            </a:solidFill>
            <a:ln>
              <a:noFill/>
            </a:ln>
          </p:spPr>
          <p:style>
            <a:lnRef idx="0">
              <a:scrgbClr r="0" g="0" b="0"/>
            </a:lnRef>
            <a:fillRef idx="0">
              <a:scrgbClr r="0" g="0" b="0"/>
            </a:fillRef>
            <a:effectRef idx="0">
              <a:scrgbClr r="0" g="0" b="0"/>
            </a:effectRef>
            <a:fontRef idx="minor"/>
          </p:style>
        </p:sp>
        <p:sp>
          <p:nvSpPr>
            <p:cNvPr id="53" name="CustomShape 8"/>
            <p:cNvSpPr/>
            <p:nvPr/>
          </p:nvSpPr>
          <p:spPr>
            <a:xfrm>
              <a:off x="0" y="1295280"/>
              <a:ext cx="2361960" cy="45360"/>
            </a:xfrm>
            <a:prstGeom prst="rect">
              <a:avLst/>
            </a:prstGeom>
            <a:solidFill>
              <a:srgbClr val="FCB017"/>
            </a:solidFill>
            <a:ln>
              <a:noFill/>
            </a:ln>
          </p:spPr>
          <p:style>
            <a:lnRef idx="0">
              <a:scrgbClr r="0" g="0" b="0"/>
            </a:lnRef>
            <a:fillRef idx="0">
              <a:scrgbClr r="0" g="0" b="0"/>
            </a:fillRef>
            <a:effectRef idx="0">
              <a:scrgbClr r="0" g="0" b="0"/>
            </a:effectRef>
            <a:fontRef idx="minor"/>
          </p:style>
        </p:sp>
        <p:sp>
          <p:nvSpPr>
            <p:cNvPr id="54" name="CustomShape 9"/>
            <p:cNvSpPr/>
            <p:nvPr/>
          </p:nvSpPr>
          <p:spPr>
            <a:xfrm>
              <a:off x="4681800" y="1295280"/>
              <a:ext cx="2328120" cy="45360"/>
            </a:xfrm>
            <a:prstGeom prst="rect">
              <a:avLst/>
            </a:prstGeom>
            <a:solidFill>
              <a:srgbClr val="FF0000"/>
            </a:solidFill>
            <a:ln>
              <a:noFill/>
            </a:ln>
          </p:spPr>
          <p:style>
            <a:lnRef idx="0">
              <a:scrgbClr r="0" g="0" b="0"/>
            </a:lnRef>
            <a:fillRef idx="0">
              <a:scrgbClr r="0" g="0" b="0"/>
            </a:fillRef>
            <a:effectRef idx="0">
              <a:scrgbClr r="0" g="0" b="0"/>
            </a:effectRef>
            <a:fontRef idx="minor"/>
          </p:style>
        </p:sp>
      </p:grpSp>
      <p:sp>
        <p:nvSpPr>
          <p:cNvPr id="55" name="PlaceHolder 10"/>
          <p:cNvSpPr>
            <a:spLocks noGrp="1"/>
          </p:cNvSpPr>
          <p:nvPr>
            <p:ph type="title"/>
          </p:nvPr>
        </p:nvSpPr>
        <p:spPr>
          <a:xfrm>
            <a:off x="395640" y="274680"/>
            <a:ext cx="6120360" cy="849960"/>
          </a:xfrm>
          <a:prstGeom prst="rect">
            <a:avLst/>
          </a:prstGeom>
        </p:spPr>
        <p:txBody>
          <a:bodyPr anchor="ctr"/>
          <a:lstStyle/>
          <a:p>
            <a:r>
              <a:rPr lang="en-IN" sz="3600" b="0" strike="noStrike" spc="-1">
                <a:solidFill>
                  <a:srgbClr val="000000"/>
                </a:solidFill>
                <a:latin typeface="Arial"/>
              </a:rPr>
              <a:t>Click to edit the title text format</a:t>
            </a:r>
          </a:p>
        </p:txBody>
      </p:sp>
      <p:sp>
        <p:nvSpPr>
          <p:cNvPr id="56" name="PlaceHolder 11"/>
          <p:cNvSpPr>
            <a:spLocks noGrp="1"/>
          </p:cNvSpPr>
          <p:nvPr>
            <p:ph type="body"/>
          </p:nvPr>
        </p:nvSpPr>
        <p:spPr>
          <a:xfrm>
            <a:off x="457200" y="1600200"/>
            <a:ext cx="8229240" cy="4525920"/>
          </a:xfrm>
          <a:prstGeom prst="rect">
            <a:avLst/>
          </a:prstGeom>
        </p:spPr>
        <p:txBody>
          <a:bodyPr/>
          <a:lstStyle/>
          <a:p>
            <a:pPr marL="432000" indent="-324000">
              <a:spcBef>
                <a:spcPts val="1417"/>
              </a:spcBef>
              <a:buClr>
                <a:srgbClr val="000000"/>
              </a:buClr>
              <a:buSzPct val="45000"/>
              <a:buFont typeface="Wingdings" charset="2"/>
              <a:buChar char=""/>
            </a:pPr>
            <a:r>
              <a:rPr lang="en-IN"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2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2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800" b="0" strike="noStrike" spc="-1">
                <a:solidFill>
                  <a:srgbClr val="000000"/>
                </a:solidFill>
                <a:latin typeface="Arial"/>
              </a:rPr>
              <a:t>Seventh Outline Level</a:t>
            </a:r>
          </a:p>
        </p:txBody>
      </p:sp>
      <p:sp>
        <p:nvSpPr>
          <p:cNvPr id="57" name="PlaceHolder 12"/>
          <p:cNvSpPr>
            <a:spLocks noGrp="1"/>
          </p:cNvSpPr>
          <p:nvPr>
            <p:ph type="sldNum"/>
          </p:nvPr>
        </p:nvSpPr>
        <p:spPr>
          <a:xfrm>
            <a:off x="8532360" y="6237360"/>
            <a:ext cx="611280" cy="292680"/>
          </a:xfrm>
          <a:prstGeom prst="rect">
            <a:avLst/>
          </a:prstGeom>
        </p:spPr>
        <p:txBody>
          <a:bodyPr/>
          <a:lstStyle/>
          <a:p>
            <a:pPr>
              <a:lnSpc>
                <a:spcPct val="100000"/>
              </a:lnSpc>
            </a:pPr>
            <a:endParaRPr lang="en-IN" sz="1600" b="0" strike="noStrike" spc="-1" dirty="0">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7" r:id="rId14"/>
    <p:sldLayoutId id="2147483678" r:id="rId15"/>
    <p:sldLayoutId id="2147483679" r:id="rId16"/>
    <p:sldLayoutId id="2147483680" r:id="rId17"/>
  </p:sldLayoutIdLst>
  <p:hf hdr="0" ftr="0" dt="0"/>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21.wmf"/><Relationship Id="rId5" Type="http://schemas.openxmlformats.org/officeDocument/2006/relationships/oleObject" Target="../embeddings/oleObject2.bin"/><Relationship Id="rId4" Type="http://schemas.openxmlformats.org/officeDocument/2006/relationships/image" Target="../media/image20.wmf"/></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customXml" Target="../ink/ink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5" Type="http://schemas.openxmlformats.org/officeDocument/2006/relationships/image" Target="../media/image33.emf"/><Relationship Id="rId4" Type="http://schemas.openxmlformats.org/officeDocument/2006/relationships/customXml" Target="../ink/ink3.xml"/></Relationships>
</file>

<file path=ppt/slides/_rels/slide4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customXml" Target="../ink/ink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customXml" Target="../ink/ink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customXml" Target="../ink/ink6.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39.jpeg"/><Relationship Id="rId1" Type="http://schemas.openxmlformats.org/officeDocument/2006/relationships/slideLayout" Target="../slideLayouts/slideLayout3.xml"/><Relationship Id="rId4" Type="http://schemas.openxmlformats.org/officeDocument/2006/relationships/image" Target="../media/image40.emf"/></Relationships>
</file>

<file path=ppt/slides/_rels/slide47.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2.emf"/></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5" Type="http://schemas.openxmlformats.org/officeDocument/2006/relationships/image" Target="../media/image45.emf"/><Relationship Id="rId4" Type="http://schemas.openxmlformats.org/officeDocument/2006/relationships/customXml" Target="../ink/ink9.xml"/></Relationships>
</file>

<file path=ppt/slides/_rels/slide4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customXml" Target="../ink/ink1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customXml" Target="../ink/ink1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49.png"/><Relationship Id="rId7" Type="http://schemas.openxmlformats.org/officeDocument/2006/relationships/customXml" Target="../ink/ink12.xml"/><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48.wmf"/><Relationship Id="rId5" Type="http://schemas.openxmlformats.org/officeDocument/2006/relationships/oleObject" Target="../embeddings/oleObject3.bin"/><Relationship Id="rId4" Type="http://schemas.openxmlformats.org/officeDocument/2006/relationships/image" Target="../media/image270.png"/></Relationships>
</file>

<file path=ppt/slides/_rels/slide52.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9.png"/><Relationship Id="rId7" Type="http://schemas.openxmlformats.org/officeDocument/2006/relationships/customXml" Target="../ink/ink13.xml"/><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48.wmf"/><Relationship Id="rId5" Type="http://schemas.openxmlformats.org/officeDocument/2006/relationships/oleObject" Target="../embeddings/oleObject4.bin"/><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customXml" Target="../ink/ink1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customXml" Target="../ink/ink1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5" Type="http://schemas.openxmlformats.org/officeDocument/2006/relationships/image" Target="../media/image56.emf"/><Relationship Id="rId4" Type="http://schemas.openxmlformats.org/officeDocument/2006/relationships/customXml" Target="../ink/ink16.xml"/></Relationships>
</file>

<file path=ppt/slides/_rels/slide5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customXml" Target="../ink/ink1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customXml" Target="../ink/ink1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60.emf"/></Relationships>
</file>

<file path=ppt/slides/_rels/slide6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customXml" Target="../ink/ink2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customXml" Target="../ink/ink2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64.emf"/></Relationships>
</file>

<file path=ppt/slides/_rels/slide67.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65.jpeg"/><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customXml" Target="../ink/ink2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6" Type="http://schemas.openxmlformats.org/officeDocument/2006/relationships/image" Target="../media/image71.emf"/><Relationship Id="rId5" Type="http://schemas.openxmlformats.org/officeDocument/2006/relationships/customXml" Target="../ink/ink25.xml"/><Relationship Id="rId4" Type="http://schemas.openxmlformats.org/officeDocument/2006/relationships/image" Target="../media/image7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Google Shape;39;p1">
            <a:extLst>
              <a:ext uri="{FF2B5EF4-FFF2-40B4-BE49-F238E27FC236}">
                <a16:creationId xmlns:a16="http://schemas.microsoft.com/office/drawing/2014/main" id="{99520C1E-7FDD-487A-8FAD-FD1BBC4D63F1}"/>
              </a:ext>
            </a:extLst>
          </p:cNvPr>
          <p:cNvSpPr>
            <a:spLocks noGrp="1"/>
          </p:cNvSpPr>
          <p:nvPr>
            <p:ph type="ctrTitle"/>
          </p:nvPr>
        </p:nvSpPr>
        <p:spPr>
          <a:xfrm>
            <a:off x="3276601" y="2770188"/>
            <a:ext cx="5181600" cy="1344612"/>
          </a:xfrm>
        </p:spPr>
        <p:txBody>
          <a:bodyPr lIns="68569" tIns="34275" rIns="68569" bIns="34275">
            <a:normAutofit fontScale="90000"/>
          </a:bodyPr>
          <a:lstStyle/>
          <a:p>
            <a:pPr algn="ctr">
              <a:spcBef>
                <a:spcPct val="0"/>
              </a:spcBef>
              <a:spcAft>
                <a:spcPct val="0"/>
              </a:spcAft>
              <a:buClr>
                <a:srgbClr val="FFFFFF"/>
              </a:buClr>
            </a:pPr>
            <a:r>
              <a:rPr lang="en-IN" sz="4000" dirty="0">
                <a:latin typeface="Arial" panose="020B0604020202020204" pitchFamily="34" charset="0"/>
                <a:cs typeface="Arial" panose="020B0604020202020204" pitchFamily="34" charset="0"/>
              </a:rPr>
              <a:t>Introduction </a:t>
            </a:r>
            <a:br>
              <a:rPr lang="en-IN" sz="4000" dirty="0">
                <a:latin typeface="Arial" panose="020B0604020202020204" pitchFamily="34" charset="0"/>
                <a:cs typeface="Arial" panose="020B0604020202020204" pitchFamily="34" charset="0"/>
              </a:rPr>
            </a:br>
            <a:r>
              <a:rPr lang="en-IN" sz="4000" dirty="0">
                <a:latin typeface="Arial" panose="020B0604020202020204" pitchFamily="34" charset="0"/>
                <a:cs typeface="Arial" panose="020B0604020202020204" pitchFamily="34" charset="0"/>
              </a:rPr>
              <a:t>to Statistical Methods</a:t>
            </a:r>
            <a:r>
              <a:rPr lang="en-US" altLang="x-none" sz="3600" dirty="0">
                <a:solidFill>
                  <a:srgbClr val="FFFFFF"/>
                </a:solidFill>
                <a:latin typeface="+mn-lt"/>
              </a:rPr>
              <a:t> </a:t>
            </a:r>
            <a:endParaRPr lang="x-none" altLang="x-none" sz="3600" dirty="0">
              <a:solidFill>
                <a:srgbClr val="FFFFFF"/>
              </a:solidFill>
              <a:latin typeface="+mn-lt"/>
            </a:endParaRPr>
          </a:p>
        </p:txBody>
      </p:sp>
      <p:sp>
        <p:nvSpPr>
          <p:cNvPr id="53251" name="Google Shape;41;p1">
            <a:extLst>
              <a:ext uri="{FF2B5EF4-FFF2-40B4-BE49-F238E27FC236}">
                <a16:creationId xmlns:a16="http://schemas.microsoft.com/office/drawing/2014/main" id="{FD664EF9-06E7-4466-988D-789744E7B8FB}"/>
              </a:ext>
            </a:extLst>
          </p:cNvPr>
          <p:cNvSpPr>
            <a:spLocks noGrp="1"/>
          </p:cNvSpPr>
          <p:nvPr>
            <p:ph type="body" idx="2"/>
          </p:nvPr>
        </p:nvSpPr>
        <p:spPr>
          <a:xfrm>
            <a:off x="3892550" y="4953000"/>
            <a:ext cx="5033963" cy="914400"/>
          </a:xfrm>
        </p:spPr>
        <p:txBody>
          <a:bodyPr lIns="68569" tIns="34275" rIns="68569" bIns="34275"/>
          <a:lstStyle/>
          <a:p>
            <a:pPr marL="0" indent="0" algn="ctr">
              <a:spcBef>
                <a:spcPct val="0"/>
              </a:spcBef>
              <a:spcAft>
                <a:spcPct val="0"/>
              </a:spcAft>
            </a:pPr>
            <a:r>
              <a:rPr lang="en-US" altLang="x-none" sz="2400" b="1" dirty="0" smtClean="0">
                <a:solidFill>
                  <a:schemeClr val="tx1"/>
                </a:solidFill>
                <a:latin typeface="Helvetica" panose="020B0604020202020204" pitchFamily="34" charset="0"/>
              </a:rPr>
              <a:t>Team ISM</a:t>
            </a:r>
            <a:endParaRPr lang="x-none" altLang="x-none" sz="2400" b="1" dirty="0">
              <a:solidFill>
                <a:schemeClr val="tx1"/>
              </a:solidFill>
              <a:latin typeface="Helvetica" panose="020B0604020202020204" pitchFamily="34" charset="0"/>
            </a:endParaRPr>
          </a:p>
        </p:txBody>
      </p:sp>
    </p:spTree>
    <p:extLst>
      <p:ext uri="{BB962C8B-B14F-4D97-AF65-F5344CB8AC3E}">
        <p14:creationId xmlns:p14="http://schemas.microsoft.com/office/powerpoint/2010/main" val="3571482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600200"/>
            <a:ext cx="8534400" cy="4525963"/>
          </a:xfrm>
        </p:spPr>
        <p:txBody>
          <a:bodyPr>
            <a:noAutofit/>
          </a:bodyPr>
          <a:lstStyle/>
          <a:p>
            <a:pPr>
              <a:buFont typeface="Wingdings" panose="05000000000000000000" pitchFamily="2" charset="2"/>
              <a:buChar char="v"/>
            </a:pPr>
            <a:r>
              <a:rPr lang="en-IN" dirty="0"/>
              <a:t>Answers provided by statistical approaches can provide the basis for making </a:t>
            </a:r>
            <a:r>
              <a:rPr lang="en-IN" b="1" dirty="0" smtClean="0"/>
              <a:t>decisions</a:t>
            </a:r>
            <a:r>
              <a:rPr lang="en-IN" dirty="0" smtClean="0"/>
              <a:t> or </a:t>
            </a:r>
            <a:r>
              <a:rPr lang="en-IN" dirty="0"/>
              <a:t>choosing actions</a:t>
            </a:r>
            <a:r>
              <a:rPr lang="en-IN" dirty="0" smtClean="0"/>
              <a:t>.</a:t>
            </a:r>
          </a:p>
          <a:p>
            <a:pPr marL="0" indent="0"/>
            <a:endParaRPr lang="en-IN" dirty="0" smtClean="0"/>
          </a:p>
          <a:p>
            <a:pPr marL="0" indent="0"/>
            <a:r>
              <a:rPr lang="en-IN" dirty="0" smtClean="0"/>
              <a:t>When </a:t>
            </a:r>
            <a:r>
              <a:rPr lang="en-IN" dirty="0"/>
              <a:t>information is sought, statistical ideas suggest a typical collection process </a:t>
            </a:r>
            <a:r>
              <a:rPr lang="en-IN" dirty="0" smtClean="0"/>
              <a:t>with four </a:t>
            </a:r>
            <a:r>
              <a:rPr lang="en-IN" dirty="0"/>
              <a:t>crucial steps.</a:t>
            </a:r>
          </a:p>
          <a:p>
            <a:pPr lvl="1">
              <a:buFont typeface="Wingdings" panose="05000000000000000000" pitchFamily="2" charset="2"/>
              <a:buChar char="v"/>
            </a:pPr>
            <a:r>
              <a:rPr lang="en-IN" sz="2400" dirty="0" smtClean="0"/>
              <a:t>Set </a:t>
            </a:r>
            <a:r>
              <a:rPr lang="en-IN" sz="2400" dirty="0"/>
              <a:t>clearly defined goals for the investigations.</a:t>
            </a:r>
          </a:p>
          <a:p>
            <a:pPr lvl="1">
              <a:buFont typeface="Wingdings" panose="05000000000000000000" pitchFamily="2" charset="2"/>
              <a:buChar char="v"/>
            </a:pPr>
            <a:r>
              <a:rPr lang="en-IN" sz="2400" dirty="0" smtClean="0"/>
              <a:t>Make </a:t>
            </a:r>
            <a:r>
              <a:rPr lang="en-IN" sz="2400" dirty="0"/>
              <a:t>a plan of what data to collect and how to collect it.</a:t>
            </a:r>
          </a:p>
          <a:p>
            <a:pPr lvl="1">
              <a:buFont typeface="Wingdings" panose="05000000000000000000" pitchFamily="2" charset="2"/>
              <a:buChar char="v"/>
            </a:pPr>
            <a:r>
              <a:rPr lang="en-IN" sz="2400" dirty="0" smtClean="0"/>
              <a:t>Apply </a:t>
            </a:r>
            <a:r>
              <a:rPr lang="en-IN" sz="2400" dirty="0"/>
              <a:t>appropriate statistical methods to extract information from </a:t>
            </a:r>
            <a:r>
              <a:rPr lang="en-IN" sz="2400" dirty="0" smtClean="0"/>
              <a:t>the data</a:t>
            </a:r>
            <a:r>
              <a:rPr lang="en-IN" sz="2400" dirty="0"/>
              <a:t>.</a:t>
            </a:r>
          </a:p>
          <a:p>
            <a:pPr lvl="1">
              <a:buFont typeface="Wingdings" panose="05000000000000000000" pitchFamily="2" charset="2"/>
              <a:buChar char="v"/>
            </a:pPr>
            <a:r>
              <a:rPr lang="en-IN" sz="2400" dirty="0" smtClean="0"/>
              <a:t>Interpret </a:t>
            </a:r>
            <a:r>
              <a:rPr lang="en-IN" sz="2400" dirty="0"/>
              <a:t>the information and draw conclusions.</a:t>
            </a:r>
          </a:p>
        </p:txBody>
      </p:sp>
      <p:sp>
        <p:nvSpPr>
          <p:cNvPr id="4" name="Content Placeholder 3"/>
          <p:cNvSpPr>
            <a:spLocks noGrp="1"/>
          </p:cNvSpPr>
          <p:nvPr>
            <p:ph sz="quarter" idx="10"/>
          </p:nvPr>
        </p:nvSpPr>
        <p:spPr/>
        <p:txBody>
          <a:bodyPr/>
          <a:lstStyle/>
          <a:p>
            <a:r>
              <a:rPr lang="en-IN" b="0" dirty="0"/>
              <a:t>Why Study Statistics?</a:t>
            </a:r>
            <a:endParaRPr lang="en-IN" dirty="0"/>
          </a:p>
        </p:txBody>
      </p:sp>
    </p:spTree>
    <p:extLst>
      <p:ext uri="{BB962C8B-B14F-4D97-AF65-F5344CB8AC3E}">
        <p14:creationId xmlns:p14="http://schemas.microsoft.com/office/powerpoint/2010/main" val="25096975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v"/>
            </a:pPr>
            <a:r>
              <a:rPr lang="en-IN" dirty="0" smtClean="0"/>
              <a:t>Descriptive Statistics</a:t>
            </a:r>
          </a:p>
          <a:p>
            <a:pPr lvl="1">
              <a:buFont typeface="Wingdings" panose="05000000000000000000" pitchFamily="2" charset="2"/>
              <a:buChar char="v"/>
            </a:pPr>
            <a:r>
              <a:rPr lang="en-IN" sz="2400" dirty="0" smtClean="0"/>
              <a:t>Presentation of data in tables and charts, and summarization by graphs and numerical descriptions.</a:t>
            </a:r>
          </a:p>
          <a:p>
            <a:pPr>
              <a:buFont typeface="Wingdings" panose="05000000000000000000" pitchFamily="2" charset="2"/>
              <a:buChar char="v"/>
            </a:pPr>
            <a:r>
              <a:rPr lang="en-IN" dirty="0" smtClean="0"/>
              <a:t>Statistical Inference</a:t>
            </a:r>
          </a:p>
          <a:p>
            <a:pPr lvl="1">
              <a:buFont typeface="Wingdings" panose="05000000000000000000" pitchFamily="2" charset="2"/>
              <a:buChar char="v"/>
            </a:pPr>
            <a:r>
              <a:rPr lang="en-IN" sz="2400" dirty="0" smtClean="0"/>
              <a:t>Generalization Based on Sample Data.</a:t>
            </a:r>
          </a:p>
          <a:p>
            <a:pPr lvl="1">
              <a:buFont typeface="Wingdings" panose="05000000000000000000" pitchFamily="2" charset="2"/>
              <a:buChar char="v"/>
            </a:pPr>
            <a:endParaRPr lang="en-IN" sz="2400" dirty="0" smtClean="0"/>
          </a:p>
          <a:p>
            <a:r>
              <a:rPr lang="en-IN" dirty="0"/>
              <a:t>	</a:t>
            </a:r>
          </a:p>
        </p:txBody>
      </p:sp>
      <p:sp>
        <p:nvSpPr>
          <p:cNvPr id="3" name="Content Placeholder 2"/>
          <p:cNvSpPr>
            <a:spLocks noGrp="1"/>
          </p:cNvSpPr>
          <p:nvPr>
            <p:ph sz="quarter" idx="10"/>
          </p:nvPr>
        </p:nvSpPr>
        <p:spPr/>
        <p:txBody>
          <a:bodyPr/>
          <a:lstStyle/>
          <a:p>
            <a:r>
              <a:rPr lang="en-IN" dirty="0" smtClean="0"/>
              <a:t>Current Day Statistics!</a:t>
            </a:r>
            <a:endParaRPr lang="en-IN" dirty="0"/>
          </a:p>
        </p:txBody>
      </p:sp>
    </p:spTree>
    <p:extLst>
      <p:ext uri="{BB962C8B-B14F-4D97-AF65-F5344CB8AC3E}">
        <p14:creationId xmlns:p14="http://schemas.microsoft.com/office/powerpoint/2010/main" val="34340481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v"/>
            </a:pPr>
            <a:r>
              <a:rPr lang="en-IN" sz="2800" dirty="0" smtClean="0"/>
              <a:t>Population Vs Sample</a:t>
            </a:r>
          </a:p>
          <a:p>
            <a:pPr lvl="1">
              <a:buFont typeface="Wingdings" panose="05000000000000000000" pitchFamily="2" charset="2"/>
              <a:buChar char="v"/>
            </a:pPr>
            <a:endParaRPr lang="en-IN" sz="2800" dirty="0" smtClean="0"/>
          </a:p>
          <a:p>
            <a:pPr>
              <a:buFont typeface="Wingdings" panose="05000000000000000000" pitchFamily="2" charset="2"/>
              <a:buChar char="v"/>
            </a:pPr>
            <a:r>
              <a:rPr lang="en-IN" dirty="0" smtClean="0"/>
              <a:t>Selection of Sample</a:t>
            </a:r>
          </a:p>
          <a:p>
            <a:pPr lvl="1">
              <a:buFont typeface="Wingdings" panose="05000000000000000000" pitchFamily="2" charset="2"/>
              <a:buChar char="v"/>
            </a:pPr>
            <a:r>
              <a:rPr lang="en-IN" sz="2400" dirty="0" smtClean="0"/>
              <a:t>Avoid biasness</a:t>
            </a:r>
          </a:p>
          <a:p>
            <a:pPr lvl="1">
              <a:buFont typeface="Wingdings" panose="05000000000000000000" pitchFamily="2" charset="2"/>
              <a:buChar char="v"/>
            </a:pPr>
            <a:r>
              <a:rPr lang="en-IN" sz="2400" dirty="0" smtClean="0"/>
              <a:t>Keeping Objective in mind</a:t>
            </a:r>
          </a:p>
          <a:p>
            <a:pPr lvl="2">
              <a:buFont typeface="Wingdings" panose="05000000000000000000" pitchFamily="2" charset="2"/>
              <a:buChar char="v"/>
            </a:pPr>
            <a:r>
              <a:rPr lang="en-IN" dirty="0" smtClean="0">
                <a:latin typeface="Arial" panose="020B0604020202020204" pitchFamily="34" charset="0"/>
                <a:cs typeface="Arial" panose="020B0604020202020204" pitchFamily="34" charset="0"/>
              </a:rPr>
              <a:t>Use Random numbers</a:t>
            </a:r>
          </a:p>
          <a:p>
            <a:endParaRPr lang="en-IN" dirty="0"/>
          </a:p>
        </p:txBody>
      </p:sp>
      <p:sp>
        <p:nvSpPr>
          <p:cNvPr id="3" name="Content Placeholder 2"/>
          <p:cNvSpPr>
            <a:spLocks noGrp="1"/>
          </p:cNvSpPr>
          <p:nvPr>
            <p:ph sz="quarter" idx="10"/>
          </p:nvPr>
        </p:nvSpPr>
        <p:spPr/>
        <p:txBody>
          <a:bodyPr/>
          <a:lstStyle/>
          <a:p>
            <a:r>
              <a:rPr lang="en-IN" dirty="0" smtClean="0"/>
              <a:t>Current Day Statistics!</a:t>
            </a:r>
            <a:endParaRPr lang="en-IN" dirty="0"/>
          </a:p>
        </p:txBody>
      </p:sp>
    </p:spTree>
    <p:extLst>
      <p:ext uri="{BB962C8B-B14F-4D97-AF65-F5344CB8AC3E}">
        <p14:creationId xmlns:p14="http://schemas.microsoft.com/office/powerpoint/2010/main" val="5679360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v"/>
            </a:pPr>
            <a:r>
              <a:rPr lang="en-IN" dirty="0" smtClean="0"/>
              <a:t>Statistical data obtained from the surveys, experiments, etc. are useless until they are arranged in proper and required form.</a:t>
            </a:r>
          </a:p>
          <a:p>
            <a:pPr lvl="1">
              <a:buFont typeface="Wingdings" panose="05000000000000000000" pitchFamily="2" charset="2"/>
              <a:buChar char="v"/>
            </a:pPr>
            <a:r>
              <a:rPr lang="en-IN" sz="2400" dirty="0" smtClean="0"/>
              <a:t>Tally Table </a:t>
            </a:r>
          </a:p>
          <a:p>
            <a:pPr lvl="1">
              <a:buFont typeface="Wingdings" panose="05000000000000000000" pitchFamily="2" charset="2"/>
              <a:buChar char="v"/>
            </a:pPr>
            <a:r>
              <a:rPr lang="en-IN" sz="2400" dirty="0" smtClean="0"/>
              <a:t>Dot Diagram.</a:t>
            </a:r>
          </a:p>
          <a:p>
            <a:pPr lvl="1">
              <a:buFont typeface="Wingdings" panose="05000000000000000000" pitchFamily="2" charset="2"/>
              <a:buChar char="v"/>
            </a:pPr>
            <a:r>
              <a:rPr lang="en-IN" sz="2400" dirty="0" smtClean="0"/>
              <a:t>Bar Chart.</a:t>
            </a:r>
          </a:p>
          <a:p>
            <a:pPr lvl="1">
              <a:buFont typeface="Wingdings" panose="05000000000000000000" pitchFamily="2" charset="2"/>
              <a:buChar char="v"/>
            </a:pPr>
            <a:r>
              <a:rPr lang="en-IN" sz="2400" dirty="0" smtClean="0"/>
              <a:t>Frequency Distributions.</a:t>
            </a:r>
          </a:p>
          <a:p>
            <a:pPr lvl="1">
              <a:buFont typeface="Wingdings" panose="05000000000000000000" pitchFamily="2" charset="2"/>
              <a:buChar char="v"/>
            </a:pPr>
            <a:r>
              <a:rPr lang="en-IN" sz="2400" dirty="0" smtClean="0"/>
              <a:t>Histograms.</a:t>
            </a:r>
          </a:p>
          <a:p>
            <a:pPr lvl="1">
              <a:buFont typeface="Wingdings" panose="05000000000000000000" pitchFamily="2" charset="2"/>
              <a:buChar char="v"/>
            </a:pPr>
            <a:r>
              <a:rPr lang="en-IN" sz="2400" dirty="0" smtClean="0"/>
              <a:t>Cumulative  Distribution.</a:t>
            </a:r>
          </a:p>
          <a:p>
            <a:pPr marL="0" indent="0"/>
            <a:endParaRPr lang="en-IN" dirty="0"/>
          </a:p>
        </p:txBody>
      </p:sp>
      <p:sp>
        <p:nvSpPr>
          <p:cNvPr id="3" name="Content Placeholder 2"/>
          <p:cNvSpPr>
            <a:spLocks noGrp="1"/>
          </p:cNvSpPr>
          <p:nvPr>
            <p:ph sz="quarter" idx="10"/>
          </p:nvPr>
        </p:nvSpPr>
        <p:spPr>
          <a:xfrm>
            <a:off x="304800" y="356785"/>
            <a:ext cx="7772400" cy="1143000"/>
          </a:xfrm>
        </p:spPr>
        <p:txBody>
          <a:bodyPr/>
          <a:lstStyle/>
          <a:p>
            <a:r>
              <a:rPr lang="en-IN" dirty="0" smtClean="0"/>
              <a:t>Representation of Data (Graphical)</a:t>
            </a:r>
            <a:endParaRPr lang="en-IN" dirty="0"/>
          </a:p>
        </p:txBody>
      </p:sp>
      <p:pic>
        <p:nvPicPr>
          <p:cNvPr id="5" name="Picture 4"/>
          <p:cNvPicPr>
            <a:picLocks noChangeAspect="1"/>
          </p:cNvPicPr>
          <p:nvPr/>
        </p:nvPicPr>
        <p:blipFill>
          <a:blip r:embed="rId2"/>
          <a:stretch>
            <a:fillRect/>
          </a:stretch>
        </p:blipFill>
        <p:spPr>
          <a:xfrm>
            <a:off x="4908947" y="2390775"/>
            <a:ext cx="2409825" cy="1219200"/>
          </a:xfrm>
          <a:prstGeom prst="rect">
            <a:avLst/>
          </a:prstGeom>
        </p:spPr>
      </p:pic>
      <p:pic>
        <p:nvPicPr>
          <p:cNvPr id="6" name="Picture 5"/>
          <p:cNvPicPr>
            <a:picLocks noChangeAspect="1"/>
          </p:cNvPicPr>
          <p:nvPr/>
        </p:nvPicPr>
        <p:blipFill>
          <a:blip r:embed="rId3"/>
          <a:stretch>
            <a:fillRect/>
          </a:stretch>
        </p:blipFill>
        <p:spPr>
          <a:xfrm>
            <a:off x="4908947" y="2405848"/>
            <a:ext cx="3590925" cy="1276350"/>
          </a:xfrm>
          <a:prstGeom prst="rect">
            <a:avLst/>
          </a:prstGeom>
        </p:spPr>
      </p:pic>
      <p:pic>
        <p:nvPicPr>
          <p:cNvPr id="7" name="Picture 6"/>
          <p:cNvPicPr>
            <a:picLocks noChangeAspect="1"/>
          </p:cNvPicPr>
          <p:nvPr/>
        </p:nvPicPr>
        <p:blipFill>
          <a:blip r:embed="rId4"/>
          <a:stretch>
            <a:fillRect/>
          </a:stretch>
        </p:blipFill>
        <p:spPr>
          <a:xfrm>
            <a:off x="4908946" y="2405848"/>
            <a:ext cx="3590925" cy="1828007"/>
          </a:xfrm>
          <a:prstGeom prst="rect">
            <a:avLst/>
          </a:prstGeom>
        </p:spPr>
      </p:pic>
      <p:pic>
        <p:nvPicPr>
          <p:cNvPr id="10" name="Picture 9"/>
          <p:cNvPicPr>
            <a:picLocks noChangeAspect="1"/>
          </p:cNvPicPr>
          <p:nvPr/>
        </p:nvPicPr>
        <p:blipFill>
          <a:blip r:embed="rId5"/>
          <a:stretch>
            <a:fillRect/>
          </a:stretch>
        </p:blipFill>
        <p:spPr>
          <a:xfrm>
            <a:off x="4914674" y="2405848"/>
            <a:ext cx="3636990" cy="2687604"/>
          </a:xfrm>
          <a:prstGeom prst="rect">
            <a:avLst/>
          </a:prstGeom>
        </p:spPr>
      </p:pic>
      <p:pic>
        <p:nvPicPr>
          <p:cNvPr id="11" name="Picture 10"/>
          <p:cNvPicPr>
            <a:picLocks noChangeAspect="1"/>
          </p:cNvPicPr>
          <p:nvPr/>
        </p:nvPicPr>
        <p:blipFill>
          <a:blip r:embed="rId6"/>
          <a:stretch>
            <a:fillRect/>
          </a:stretch>
        </p:blipFill>
        <p:spPr>
          <a:xfrm>
            <a:off x="4908944" y="2405847"/>
            <a:ext cx="3642719" cy="2728523"/>
          </a:xfrm>
          <a:prstGeom prst="rect">
            <a:avLst/>
          </a:prstGeom>
        </p:spPr>
      </p:pic>
      <p:pic>
        <p:nvPicPr>
          <p:cNvPr id="12" name="Picture 11"/>
          <p:cNvPicPr>
            <a:picLocks noChangeAspect="1"/>
          </p:cNvPicPr>
          <p:nvPr/>
        </p:nvPicPr>
        <p:blipFill>
          <a:blip r:embed="rId7"/>
          <a:stretch>
            <a:fillRect/>
          </a:stretch>
        </p:blipFill>
        <p:spPr>
          <a:xfrm>
            <a:off x="4908942" y="2427860"/>
            <a:ext cx="3879701" cy="2721581"/>
          </a:xfrm>
          <a:prstGeom prst="rect">
            <a:avLst/>
          </a:prstGeom>
        </p:spPr>
      </p:pic>
    </p:spTree>
    <p:extLst>
      <p:ext uri="{BB962C8B-B14F-4D97-AF65-F5344CB8AC3E}">
        <p14:creationId xmlns:p14="http://schemas.microsoft.com/office/powerpoint/2010/main" val="175812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
                                            <p:txEl>
                                              <p:pRg st="6" end="6"/>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Types of </a:t>
            </a:r>
            <a:r>
              <a:rPr lang="en-US" sz="4000" b="1" dirty="0" smtClean="0"/>
              <a:t>Variables</a:t>
            </a:r>
            <a:endParaRPr lang="en-IN" sz="4000" dirty="0"/>
          </a:p>
        </p:txBody>
      </p:sp>
      <p:sp>
        <p:nvSpPr>
          <p:cNvPr id="3" name="Subtitle 2"/>
          <p:cNvSpPr>
            <a:spLocks noGrp="1"/>
          </p:cNvSpPr>
          <p:nvPr>
            <p:ph type="subTitle"/>
          </p:nvPr>
        </p:nvSpPr>
        <p:spPr>
          <a:xfrm>
            <a:off x="762000" y="2514600"/>
            <a:ext cx="7710480" cy="4525920"/>
          </a:xfrm>
        </p:spPr>
        <p:txBody>
          <a:bodyPr/>
          <a:lstStyle/>
          <a:p>
            <a:endParaRPr lang="en-US" dirty="0" smtClean="0"/>
          </a:p>
          <a:p>
            <a:endParaRPr lang="en-US" dirty="0"/>
          </a:p>
          <a:p>
            <a:endParaRPr lang="en-US" dirty="0" smtClean="0"/>
          </a:p>
          <a:p>
            <a:endParaRPr lang="en-US" dirty="0"/>
          </a:p>
          <a:p>
            <a:endParaRPr lang="en-US" dirty="0" smtClean="0"/>
          </a:p>
          <a:p>
            <a:endParaRPr lang="en-US" dirty="0"/>
          </a:p>
          <a:p>
            <a:r>
              <a:rPr lang="en-US" sz="1600" b="1" dirty="0" smtClean="0"/>
              <a:t>Examples</a:t>
            </a:r>
            <a:r>
              <a:rPr lang="en-US" sz="1600" b="1" dirty="0"/>
              <a:t>:</a:t>
            </a:r>
            <a:endParaRPr lang="en-IN" sz="1600" dirty="0"/>
          </a:p>
          <a:p>
            <a:pPr lvl="1"/>
            <a:r>
              <a:rPr lang="en-US" sz="1600" b="1" dirty="0"/>
              <a:t>Marital Status</a:t>
            </a:r>
            <a:endParaRPr lang="en-IN" sz="1600" dirty="0"/>
          </a:p>
          <a:p>
            <a:pPr lvl="1"/>
            <a:r>
              <a:rPr lang="en-US" sz="1600" b="1" dirty="0"/>
              <a:t>Political Party</a:t>
            </a:r>
            <a:endParaRPr lang="en-IN" sz="1600" dirty="0"/>
          </a:p>
          <a:p>
            <a:pPr lvl="1"/>
            <a:r>
              <a:rPr lang="en-US" sz="1600" b="1" dirty="0"/>
              <a:t>Eye Color</a:t>
            </a:r>
            <a:endParaRPr lang="en-IN" sz="1600" dirty="0"/>
          </a:p>
          <a:p>
            <a:r>
              <a:rPr lang="en-US" sz="1600" b="1" dirty="0">
                <a:solidFill>
                  <a:srgbClr val="FF0000"/>
                </a:solidFill>
              </a:rPr>
              <a:t>(Defined </a:t>
            </a:r>
            <a:r>
              <a:rPr lang="en-US" sz="1600" b="1" dirty="0" smtClean="0">
                <a:solidFill>
                  <a:srgbClr val="FF0000"/>
                </a:solidFill>
              </a:rPr>
              <a:t>categories)</a:t>
            </a:r>
            <a:endParaRPr lang="en-IN" sz="1600" dirty="0">
              <a:solidFill>
                <a:srgbClr val="FF0000"/>
              </a:solidFill>
            </a:endParaRPr>
          </a:p>
        </p:txBody>
      </p:sp>
      <p:grpSp>
        <p:nvGrpSpPr>
          <p:cNvPr id="4" name="Group 3"/>
          <p:cNvGrpSpPr>
            <a:grpSpLocks/>
          </p:cNvGrpSpPr>
          <p:nvPr/>
        </p:nvGrpSpPr>
        <p:grpSpPr>
          <a:xfrm>
            <a:off x="762000" y="1588832"/>
            <a:ext cx="8077200" cy="3592768"/>
            <a:chOff x="12700" y="12700"/>
            <a:chExt cx="4677664" cy="2502928"/>
          </a:xfrm>
        </p:grpSpPr>
        <p:sp>
          <p:nvSpPr>
            <p:cNvPr id="5" name="Graphic 151"/>
            <p:cNvSpPr/>
            <p:nvPr/>
          </p:nvSpPr>
          <p:spPr>
            <a:xfrm>
              <a:off x="763397" y="695413"/>
              <a:ext cx="3261995" cy="1386840"/>
            </a:xfrm>
            <a:custGeom>
              <a:avLst/>
              <a:gdLst/>
              <a:ahLst/>
              <a:cxnLst/>
              <a:rect l="l" t="t" r="r" b="b"/>
              <a:pathLst>
                <a:path w="3261995" h="1386840">
                  <a:moveTo>
                    <a:pt x="3261994" y="1386332"/>
                  </a:moveTo>
                  <a:lnTo>
                    <a:pt x="3261994" y="1300734"/>
                  </a:lnTo>
                  <a:lnTo>
                    <a:pt x="2397125" y="1300734"/>
                  </a:lnTo>
                  <a:lnTo>
                    <a:pt x="2397125" y="1114171"/>
                  </a:lnTo>
                </a:path>
                <a:path w="3261995" h="1386840">
                  <a:moveTo>
                    <a:pt x="1425066" y="1385189"/>
                  </a:moveTo>
                  <a:lnTo>
                    <a:pt x="1425066" y="1299591"/>
                  </a:lnTo>
                  <a:lnTo>
                    <a:pt x="2397125" y="1299591"/>
                  </a:lnTo>
                  <a:lnTo>
                    <a:pt x="2397125" y="1114171"/>
                  </a:lnTo>
                </a:path>
                <a:path w="3261995" h="1386840">
                  <a:moveTo>
                    <a:pt x="2396490" y="462661"/>
                  </a:moveTo>
                  <a:lnTo>
                    <a:pt x="2396490" y="348361"/>
                  </a:lnTo>
                  <a:lnTo>
                    <a:pt x="1241552" y="348361"/>
                  </a:lnTo>
                  <a:lnTo>
                    <a:pt x="1241552" y="0"/>
                  </a:lnTo>
                </a:path>
                <a:path w="3261995" h="1386840">
                  <a:moveTo>
                    <a:pt x="0" y="490981"/>
                  </a:moveTo>
                  <a:lnTo>
                    <a:pt x="86613" y="490981"/>
                  </a:lnTo>
                  <a:lnTo>
                    <a:pt x="86613" y="353822"/>
                  </a:lnTo>
                  <a:lnTo>
                    <a:pt x="1270380" y="353822"/>
                  </a:lnTo>
                </a:path>
              </a:pathLst>
            </a:custGeom>
            <a:ln w="25400">
              <a:solidFill>
                <a:srgbClr val="C0504D"/>
              </a:solidFill>
              <a:prstDash val="solid"/>
            </a:ln>
          </p:spPr>
          <p:txBody>
            <a:bodyPr wrap="square" lIns="0" tIns="0" rIns="0" bIns="0" rtlCol="0">
              <a:prstTxWarp prst="textNoShape">
                <a:avLst/>
              </a:prstTxWarp>
              <a:noAutofit/>
            </a:bodyPr>
            <a:lstStyle/>
            <a:p>
              <a:endParaRPr lang="en-IN"/>
            </a:p>
          </p:txBody>
        </p:sp>
        <p:sp>
          <p:nvSpPr>
            <p:cNvPr id="6" name="Textbox 152"/>
            <p:cNvSpPr txBox="1"/>
            <p:nvPr/>
          </p:nvSpPr>
          <p:spPr>
            <a:xfrm>
              <a:off x="3361944" y="2080653"/>
              <a:ext cx="1328420" cy="434975"/>
            </a:xfrm>
            <a:prstGeom prst="rect">
              <a:avLst/>
            </a:prstGeom>
            <a:solidFill>
              <a:srgbClr val="FFFFFF"/>
            </a:solidFill>
            <a:ln w="25400">
              <a:solidFill>
                <a:srgbClr val="C0504D"/>
              </a:solidFill>
              <a:prstDash val="solid"/>
            </a:ln>
          </p:spPr>
          <p:txBody>
            <a:bodyPr wrap="square" lIns="0" tIns="0" rIns="0" bIns="0" rtlCol="0">
              <a:noAutofit/>
            </a:bodyPr>
            <a:lstStyle/>
            <a:p>
              <a:pPr marL="110490">
                <a:spcBef>
                  <a:spcPts val="510"/>
                </a:spcBef>
                <a:spcAft>
                  <a:spcPts val="0"/>
                </a:spcAft>
              </a:pPr>
              <a:r>
                <a:rPr lang="en-US" sz="1800" b="1" spc="-10">
                  <a:solidFill>
                    <a:srgbClr val="FF0000"/>
                  </a:solidFill>
                  <a:effectLst/>
                  <a:latin typeface="Calibri" panose="020F0502020204030204" pitchFamily="34" charset="0"/>
                  <a:ea typeface="Calibri" panose="020F0502020204030204" pitchFamily="34" charset="0"/>
                </a:rPr>
                <a:t>Continuous</a:t>
              </a:r>
              <a:endParaRPr lang="en-IN" sz="1100">
                <a:effectLst/>
                <a:latin typeface="Calibri" panose="020F0502020204030204" pitchFamily="34" charset="0"/>
                <a:ea typeface="Calibri" panose="020F0502020204030204" pitchFamily="34" charset="0"/>
              </a:endParaRPr>
            </a:p>
          </p:txBody>
        </p:sp>
        <p:sp>
          <p:nvSpPr>
            <p:cNvPr id="7" name="Textbox 153"/>
            <p:cNvSpPr txBox="1"/>
            <p:nvPr/>
          </p:nvSpPr>
          <p:spPr>
            <a:xfrm>
              <a:off x="1604391" y="2080653"/>
              <a:ext cx="1146175" cy="434975"/>
            </a:xfrm>
            <a:prstGeom prst="rect">
              <a:avLst/>
            </a:prstGeom>
            <a:solidFill>
              <a:srgbClr val="FFFFFF"/>
            </a:solidFill>
            <a:ln w="25400">
              <a:solidFill>
                <a:srgbClr val="C0504D"/>
              </a:solidFill>
              <a:prstDash val="solid"/>
            </a:ln>
          </p:spPr>
          <p:txBody>
            <a:bodyPr wrap="square" lIns="0" tIns="0" rIns="0" bIns="0" rtlCol="0">
              <a:noAutofit/>
            </a:bodyPr>
            <a:lstStyle/>
            <a:p>
              <a:pPr marL="186055">
                <a:spcBef>
                  <a:spcPts val="500"/>
                </a:spcBef>
                <a:spcAft>
                  <a:spcPts val="0"/>
                </a:spcAft>
              </a:pPr>
              <a:r>
                <a:rPr lang="en-US" sz="1800" b="1" spc="-10">
                  <a:solidFill>
                    <a:srgbClr val="FF0000"/>
                  </a:solidFill>
                  <a:effectLst/>
                  <a:latin typeface="Calibri" panose="020F0502020204030204" pitchFamily="34" charset="0"/>
                  <a:ea typeface="Calibri" panose="020F0502020204030204" pitchFamily="34" charset="0"/>
                </a:rPr>
                <a:t>Discrete</a:t>
              </a:r>
              <a:endParaRPr lang="en-IN" sz="1100">
                <a:effectLst/>
                <a:latin typeface="Calibri" panose="020F0502020204030204" pitchFamily="34" charset="0"/>
                <a:ea typeface="Calibri" panose="020F0502020204030204" pitchFamily="34" charset="0"/>
              </a:endParaRPr>
            </a:p>
          </p:txBody>
        </p:sp>
        <p:sp>
          <p:nvSpPr>
            <p:cNvPr id="8" name="Textbox 154"/>
            <p:cNvSpPr txBox="1"/>
            <p:nvPr/>
          </p:nvSpPr>
          <p:spPr>
            <a:xfrm>
              <a:off x="2380360" y="1157998"/>
              <a:ext cx="1559560" cy="651510"/>
            </a:xfrm>
            <a:prstGeom prst="rect">
              <a:avLst/>
            </a:prstGeom>
            <a:solidFill>
              <a:srgbClr val="FFFFFF"/>
            </a:solidFill>
            <a:ln w="25400">
              <a:solidFill>
                <a:srgbClr val="C0504D"/>
              </a:solidFill>
              <a:prstDash val="solid"/>
            </a:ln>
          </p:spPr>
          <p:txBody>
            <a:bodyPr wrap="square" lIns="0" tIns="0" rIns="0" bIns="0" rtlCol="0">
              <a:noAutofit/>
            </a:bodyPr>
            <a:lstStyle/>
            <a:p>
              <a:pPr marL="260985">
                <a:spcBef>
                  <a:spcPts val="1355"/>
                </a:spcBef>
                <a:spcAft>
                  <a:spcPts val="0"/>
                </a:spcAft>
              </a:pPr>
              <a:r>
                <a:rPr lang="en-US" sz="1800" b="1" spc="-10">
                  <a:solidFill>
                    <a:srgbClr val="000000"/>
                  </a:solidFill>
                  <a:effectLst/>
                  <a:latin typeface="Calibri" panose="020F0502020204030204" pitchFamily="34" charset="0"/>
                  <a:ea typeface="Calibri" panose="020F0502020204030204" pitchFamily="34" charset="0"/>
                </a:rPr>
                <a:t>Numerical</a:t>
              </a:r>
              <a:endParaRPr lang="en-IN" sz="1100">
                <a:effectLst/>
                <a:latin typeface="Calibri" panose="020F0502020204030204" pitchFamily="34" charset="0"/>
                <a:ea typeface="Calibri" panose="020F0502020204030204" pitchFamily="34" charset="0"/>
              </a:endParaRPr>
            </a:p>
          </p:txBody>
        </p:sp>
        <p:sp>
          <p:nvSpPr>
            <p:cNvPr id="9" name="Textbox 155"/>
            <p:cNvSpPr txBox="1"/>
            <p:nvPr/>
          </p:nvSpPr>
          <p:spPr>
            <a:xfrm>
              <a:off x="12700" y="1157998"/>
              <a:ext cx="1522095" cy="651510"/>
            </a:xfrm>
            <a:prstGeom prst="rect">
              <a:avLst/>
            </a:prstGeom>
            <a:solidFill>
              <a:srgbClr val="FFFFFF"/>
            </a:solidFill>
            <a:ln w="25400">
              <a:solidFill>
                <a:srgbClr val="C0504D"/>
              </a:solidFill>
              <a:prstDash val="solid"/>
            </a:ln>
          </p:spPr>
          <p:txBody>
            <a:bodyPr wrap="square" lIns="0" tIns="0" rIns="0" bIns="0" rtlCol="0">
              <a:noAutofit/>
            </a:bodyPr>
            <a:lstStyle/>
            <a:p>
              <a:pPr marL="220980">
                <a:spcBef>
                  <a:spcPts val="1085"/>
                </a:spcBef>
                <a:spcAft>
                  <a:spcPts val="0"/>
                </a:spcAft>
              </a:pPr>
              <a:r>
                <a:rPr lang="en-US" sz="1800" b="1" spc="-10">
                  <a:solidFill>
                    <a:srgbClr val="000000"/>
                  </a:solidFill>
                  <a:effectLst/>
                  <a:latin typeface="Calibri" panose="020F0502020204030204" pitchFamily="34" charset="0"/>
                  <a:ea typeface="Calibri" panose="020F0502020204030204" pitchFamily="34" charset="0"/>
                </a:rPr>
                <a:t>Categorical</a:t>
              </a:r>
              <a:endParaRPr lang="en-IN" sz="1100">
                <a:effectLst/>
                <a:latin typeface="Calibri" panose="020F0502020204030204" pitchFamily="34" charset="0"/>
                <a:ea typeface="Calibri" panose="020F0502020204030204" pitchFamily="34" charset="0"/>
              </a:endParaRPr>
            </a:p>
          </p:txBody>
        </p:sp>
        <p:sp>
          <p:nvSpPr>
            <p:cNvPr id="10" name="Textbox 156"/>
            <p:cNvSpPr txBox="1"/>
            <p:nvPr/>
          </p:nvSpPr>
          <p:spPr>
            <a:xfrm>
              <a:off x="1283208" y="12700"/>
              <a:ext cx="1467485" cy="683260"/>
            </a:xfrm>
            <a:prstGeom prst="rect">
              <a:avLst/>
            </a:prstGeom>
            <a:solidFill>
              <a:srgbClr val="FFFFFF"/>
            </a:solidFill>
            <a:ln w="25400">
              <a:solidFill>
                <a:srgbClr val="C0504D"/>
              </a:solidFill>
              <a:prstDash val="solid"/>
            </a:ln>
          </p:spPr>
          <p:txBody>
            <a:bodyPr wrap="square" lIns="0" tIns="0" rIns="0" bIns="0" rtlCol="0">
              <a:noAutofit/>
            </a:bodyPr>
            <a:lstStyle/>
            <a:p>
              <a:pPr marR="20320" algn="ctr">
                <a:spcBef>
                  <a:spcPts val="1475"/>
                </a:spcBef>
                <a:spcAft>
                  <a:spcPts val="0"/>
                </a:spcAft>
              </a:pPr>
              <a:r>
                <a:rPr lang="en-US" sz="1800" b="1" spc="-20" dirty="0">
                  <a:solidFill>
                    <a:srgbClr val="000000"/>
                  </a:solidFill>
                  <a:effectLst/>
                  <a:latin typeface="Calibri" panose="020F0502020204030204" pitchFamily="34" charset="0"/>
                  <a:ea typeface="Calibri" panose="020F0502020204030204" pitchFamily="34" charset="0"/>
                </a:rPr>
                <a:t>Data</a:t>
              </a:r>
              <a:endParaRPr lang="en-IN" sz="1100" dirty="0">
                <a:effectLst/>
                <a:latin typeface="Calibri" panose="020F0502020204030204" pitchFamily="34" charset="0"/>
                <a:ea typeface="Calibri" panose="020F0502020204030204" pitchFamily="34" charset="0"/>
              </a:endParaRPr>
            </a:p>
          </p:txBody>
        </p:sp>
      </p:grpSp>
      <p:sp>
        <p:nvSpPr>
          <p:cNvPr id="12" name="Rectangle 11"/>
          <p:cNvSpPr/>
          <p:nvPr/>
        </p:nvSpPr>
        <p:spPr>
          <a:xfrm>
            <a:off x="2955862" y="5277745"/>
            <a:ext cx="4572000" cy="1341649"/>
          </a:xfrm>
          <a:prstGeom prst="rect">
            <a:avLst/>
          </a:prstGeom>
        </p:spPr>
        <p:txBody>
          <a:bodyPr>
            <a:spAutoFit/>
          </a:bodyPr>
          <a:lstStyle/>
          <a:p>
            <a:pPr marL="635635">
              <a:spcAft>
                <a:spcPts val="0"/>
              </a:spcAft>
            </a:pPr>
            <a:r>
              <a:rPr lang="en-US" b="1" spc="-10" dirty="0">
                <a:latin typeface="Calibri" panose="020F0502020204030204" pitchFamily="34" charset="0"/>
                <a:ea typeface="Calibri" panose="020F0502020204030204" pitchFamily="34" charset="0"/>
              </a:rPr>
              <a:t>Examples:</a:t>
            </a:r>
            <a:endParaRPr lang="en-IN" sz="2000" dirty="0">
              <a:latin typeface="Calibri" panose="020F0502020204030204" pitchFamily="34" charset="0"/>
              <a:ea typeface="Calibri" panose="020F0502020204030204" pitchFamily="34" charset="0"/>
            </a:endParaRPr>
          </a:p>
          <a:p>
            <a:pPr marL="342900" lvl="0" indent="-342900">
              <a:spcBef>
                <a:spcPts val="605"/>
              </a:spcBef>
              <a:spcAft>
                <a:spcPts val="0"/>
              </a:spcAft>
              <a:buSzPts val="600"/>
              <a:buFont typeface="Wingdings" panose="05000000000000000000" pitchFamily="2" charset="2"/>
              <a:buChar char=""/>
              <a:tabLst>
                <a:tab pos="892810" algn="l"/>
              </a:tabLst>
            </a:pPr>
            <a:r>
              <a:rPr lang="en-US" b="1" dirty="0">
                <a:latin typeface="Calibri" panose="020F0502020204030204" pitchFamily="34" charset="0"/>
                <a:ea typeface="Wingdings" panose="05000000000000000000" pitchFamily="2" charset="2"/>
                <a:cs typeface="Wingdings" panose="05000000000000000000" pitchFamily="2" charset="2"/>
              </a:rPr>
              <a:t>Number</a:t>
            </a:r>
            <a:r>
              <a:rPr lang="en-US" b="1" spc="-40" dirty="0">
                <a:latin typeface="Calibri" panose="020F0502020204030204" pitchFamily="34" charset="0"/>
                <a:ea typeface="Wingdings" panose="05000000000000000000" pitchFamily="2" charset="2"/>
                <a:cs typeface="Wingdings" panose="05000000000000000000" pitchFamily="2" charset="2"/>
              </a:rPr>
              <a:t> </a:t>
            </a:r>
            <a:r>
              <a:rPr lang="en-US" b="1" dirty="0">
                <a:latin typeface="Calibri" panose="020F0502020204030204" pitchFamily="34" charset="0"/>
                <a:ea typeface="Wingdings" panose="05000000000000000000" pitchFamily="2" charset="2"/>
                <a:cs typeface="Wingdings" panose="05000000000000000000" pitchFamily="2" charset="2"/>
              </a:rPr>
              <a:t>of</a:t>
            </a:r>
            <a:r>
              <a:rPr lang="en-US" b="1" spc="-25" dirty="0">
                <a:latin typeface="Calibri" panose="020F0502020204030204" pitchFamily="34" charset="0"/>
                <a:ea typeface="Wingdings" panose="05000000000000000000" pitchFamily="2" charset="2"/>
                <a:cs typeface="Wingdings" panose="05000000000000000000" pitchFamily="2" charset="2"/>
              </a:rPr>
              <a:t> </a:t>
            </a:r>
            <a:r>
              <a:rPr lang="en-US" b="1" spc="-10" dirty="0">
                <a:latin typeface="Calibri" panose="020F0502020204030204" pitchFamily="34" charset="0"/>
                <a:ea typeface="Wingdings" panose="05000000000000000000" pitchFamily="2" charset="2"/>
                <a:cs typeface="Wingdings" panose="05000000000000000000" pitchFamily="2" charset="2"/>
              </a:rPr>
              <a:t>Children</a:t>
            </a:r>
            <a:endParaRPr lang="en-IN" sz="2000" dirty="0">
              <a:latin typeface="Calibri" panose="020F0502020204030204" pitchFamily="34" charset="0"/>
              <a:ea typeface="Wingdings" panose="05000000000000000000" pitchFamily="2" charset="2"/>
              <a:cs typeface="Wingdings" panose="05000000000000000000" pitchFamily="2" charset="2"/>
            </a:endParaRPr>
          </a:p>
          <a:p>
            <a:pPr marL="342900" marR="167640" lvl="0" indent="-342900">
              <a:lnSpc>
                <a:spcPct val="107000"/>
              </a:lnSpc>
              <a:spcBef>
                <a:spcPts val="110"/>
              </a:spcBef>
              <a:spcAft>
                <a:spcPts val="0"/>
              </a:spcAft>
              <a:buSzPts val="600"/>
              <a:buFont typeface="Wingdings" panose="05000000000000000000" pitchFamily="2" charset="2"/>
              <a:buChar char=""/>
              <a:tabLst>
                <a:tab pos="816610" algn="l"/>
                <a:tab pos="892810" algn="l"/>
              </a:tabLst>
            </a:pPr>
            <a:r>
              <a:rPr lang="en-US" b="1" dirty="0" smtClean="0">
                <a:latin typeface="Calibri" panose="020F0502020204030204" pitchFamily="34" charset="0"/>
                <a:ea typeface="Wingdings" panose="05000000000000000000" pitchFamily="2" charset="2"/>
                <a:cs typeface="Wingdings" panose="05000000000000000000" pitchFamily="2" charset="2"/>
              </a:rPr>
              <a:t>Defects</a:t>
            </a:r>
            <a:r>
              <a:rPr lang="en-US" b="1" spc="-60" dirty="0" smtClean="0">
                <a:latin typeface="Calibri" panose="020F0502020204030204" pitchFamily="34" charset="0"/>
                <a:ea typeface="Wingdings" panose="05000000000000000000" pitchFamily="2" charset="2"/>
                <a:cs typeface="Wingdings" panose="05000000000000000000" pitchFamily="2" charset="2"/>
              </a:rPr>
              <a:t> </a:t>
            </a:r>
            <a:r>
              <a:rPr lang="en-US" b="1" dirty="0">
                <a:latin typeface="Calibri" panose="020F0502020204030204" pitchFamily="34" charset="0"/>
                <a:ea typeface="Wingdings" panose="05000000000000000000" pitchFamily="2" charset="2"/>
                <a:cs typeface="Wingdings" panose="05000000000000000000" pitchFamily="2" charset="2"/>
              </a:rPr>
              <a:t>per</a:t>
            </a:r>
            <a:r>
              <a:rPr lang="en-US" b="1" spc="-60" dirty="0">
                <a:latin typeface="Calibri" panose="020F0502020204030204" pitchFamily="34" charset="0"/>
                <a:ea typeface="Wingdings" panose="05000000000000000000" pitchFamily="2" charset="2"/>
                <a:cs typeface="Wingdings" panose="05000000000000000000" pitchFamily="2" charset="2"/>
              </a:rPr>
              <a:t> </a:t>
            </a:r>
            <a:r>
              <a:rPr lang="en-US" b="1" dirty="0">
                <a:latin typeface="Calibri" panose="020F0502020204030204" pitchFamily="34" charset="0"/>
                <a:ea typeface="Wingdings" panose="05000000000000000000" pitchFamily="2" charset="2"/>
                <a:cs typeface="Wingdings" panose="05000000000000000000" pitchFamily="2" charset="2"/>
              </a:rPr>
              <a:t>hour </a:t>
            </a:r>
            <a:endParaRPr lang="en-US" b="1" dirty="0" smtClean="0">
              <a:latin typeface="Calibri" panose="020F0502020204030204" pitchFamily="34" charset="0"/>
              <a:ea typeface="Wingdings" panose="05000000000000000000" pitchFamily="2" charset="2"/>
              <a:cs typeface="Wingdings" panose="05000000000000000000" pitchFamily="2" charset="2"/>
            </a:endParaRPr>
          </a:p>
          <a:p>
            <a:pPr marR="167640" lvl="0">
              <a:lnSpc>
                <a:spcPct val="107000"/>
              </a:lnSpc>
              <a:spcBef>
                <a:spcPts val="110"/>
              </a:spcBef>
              <a:spcAft>
                <a:spcPts val="0"/>
              </a:spcAft>
              <a:buSzPts val="600"/>
              <a:tabLst>
                <a:tab pos="816610" algn="l"/>
                <a:tab pos="892810" algn="l"/>
              </a:tabLst>
            </a:pPr>
            <a:r>
              <a:rPr lang="en-US" b="1" dirty="0" smtClean="0">
                <a:solidFill>
                  <a:srgbClr val="FF0000"/>
                </a:solidFill>
                <a:latin typeface="Calibri" panose="020F0502020204030204" pitchFamily="34" charset="0"/>
                <a:ea typeface="Wingdings" panose="05000000000000000000" pitchFamily="2" charset="2"/>
                <a:cs typeface="Wingdings" panose="05000000000000000000" pitchFamily="2" charset="2"/>
              </a:rPr>
              <a:t>      (</a:t>
            </a:r>
            <a:r>
              <a:rPr lang="en-US" b="1" dirty="0">
                <a:solidFill>
                  <a:srgbClr val="FF0000"/>
                </a:solidFill>
                <a:latin typeface="Calibri" panose="020F0502020204030204" pitchFamily="34" charset="0"/>
                <a:ea typeface="Wingdings" panose="05000000000000000000" pitchFamily="2" charset="2"/>
                <a:cs typeface="Wingdings" panose="05000000000000000000" pitchFamily="2" charset="2"/>
              </a:rPr>
              <a:t>Counted</a:t>
            </a:r>
            <a:r>
              <a:rPr lang="en-US" b="1" spc="-45" dirty="0">
                <a:solidFill>
                  <a:srgbClr val="FF0000"/>
                </a:solidFill>
                <a:latin typeface="Calibri" panose="020F0502020204030204" pitchFamily="34" charset="0"/>
                <a:ea typeface="Wingdings" panose="05000000000000000000" pitchFamily="2" charset="2"/>
                <a:cs typeface="Wingdings" panose="05000000000000000000" pitchFamily="2" charset="2"/>
              </a:rPr>
              <a:t> </a:t>
            </a:r>
            <a:r>
              <a:rPr lang="en-US" b="1" dirty="0">
                <a:solidFill>
                  <a:srgbClr val="FF0000"/>
                </a:solidFill>
                <a:latin typeface="Calibri" panose="020F0502020204030204" pitchFamily="34" charset="0"/>
                <a:ea typeface="Wingdings" panose="05000000000000000000" pitchFamily="2" charset="2"/>
                <a:cs typeface="Wingdings" panose="05000000000000000000" pitchFamily="2" charset="2"/>
              </a:rPr>
              <a:t>items)</a:t>
            </a:r>
            <a:endParaRPr lang="en-IN" sz="2000" spc="0" dirty="0">
              <a:effectLst/>
              <a:latin typeface="Calibri" panose="020F0502020204030204" pitchFamily="34" charset="0"/>
              <a:ea typeface="Wingdings" panose="05000000000000000000" pitchFamily="2" charset="2"/>
              <a:cs typeface="Wingdings" panose="05000000000000000000" pitchFamily="2" charset="2"/>
            </a:endParaRPr>
          </a:p>
        </p:txBody>
      </p:sp>
      <p:sp>
        <p:nvSpPr>
          <p:cNvPr id="13" name="Rectangle 12"/>
          <p:cNvSpPr/>
          <p:nvPr/>
        </p:nvSpPr>
        <p:spPr>
          <a:xfrm>
            <a:off x="6222750" y="5189712"/>
            <a:ext cx="4572000" cy="1290097"/>
          </a:xfrm>
          <a:prstGeom prst="rect">
            <a:avLst/>
          </a:prstGeom>
        </p:spPr>
        <p:txBody>
          <a:bodyPr>
            <a:spAutoFit/>
          </a:bodyPr>
          <a:lstStyle/>
          <a:p>
            <a:pPr marL="369570">
              <a:spcAft>
                <a:spcPts val="0"/>
              </a:spcAft>
            </a:pPr>
            <a:r>
              <a:rPr lang="en-US" b="1" spc="-10" dirty="0">
                <a:latin typeface="Calibri" panose="020F0502020204030204" pitchFamily="34" charset="0"/>
                <a:ea typeface="Calibri" panose="020F0502020204030204" pitchFamily="34" charset="0"/>
              </a:rPr>
              <a:t>Examples:</a:t>
            </a:r>
            <a:endParaRPr lang="en-IN" sz="2000" dirty="0">
              <a:latin typeface="Calibri" panose="020F0502020204030204" pitchFamily="34" charset="0"/>
              <a:ea typeface="Calibri" panose="020F0502020204030204" pitchFamily="34" charset="0"/>
            </a:endParaRPr>
          </a:p>
          <a:p>
            <a:pPr marL="342900" lvl="0" indent="-342900">
              <a:spcBef>
                <a:spcPts val="605"/>
              </a:spcBef>
              <a:spcAft>
                <a:spcPts val="0"/>
              </a:spcAft>
              <a:buSzPts val="600"/>
              <a:buFont typeface="Wingdings" panose="05000000000000000000" pitchFamily="2" charset="2"/>
              <a:buChar char=""/>
              <a:tabLst>
                <a:tab pos="627380" algn="l"/>
              </a:tabLst>
            </a:pPr>
            <a:r>
              <a:rPr lang="en-US" b="1" spc="-10" dirty="0">
                <a:latin typeface="Calibri" panose="020F0502020204030204" pitchFamily="34" charset="0"/>
                <a:ea typeface="Wingdings" panose="05000000000000000000" pitchFamily="2" charset="2"/>
                <a:cs typeface="Wingdings" panose="05000000000000000000" pitchFamily="2" charset="2"/>
              </a:rPr>
              <a:t>Weight</a:t>
            </a:r>
            <a:endParaRPr lang="en-IN" sz="2000" dirty="0">
              <a:latin typeface="Calibri" panose="020F0502020204030204" pitchFamily="34" charset="0"/>
              <a:ea typeface="Wingdings" panose="05000000000000000000" pitchFamily="2" charset="2"/>
              <a:cs typeface="Wingdings" panose="05000000000000000000" pitchFamily="2" charset="2"/>
            </a:endParaRPr>
          </a:p>
          <a:p>
            <a:pPr marL="342900" lvl="0" indent="-342900">
              <a:spcBef>
                <a:spcPts val="110"/>
              </a:spcBef>
              <a:spcAft>
                <a:spcPts val="0"/>
              </a:spcAft>
              <a:buSzPts val="600"/>
              <a:buFont typeface="Wingdings" panose="05000000000000000000" pitchFamily="2" charset="2"/>
              <a:buChar char=""/>
              <a:tabLst>
                <a:tab pos="627380" algn="l"/>
              </a:tabLst>
            </a:pPr>
            <a:r>
              <a:rPr lang="en-US" b="1" spc="-10" dirty="0">
                <a:latin typeface="Calibri" panose="020F0502020204030204" pitchFamily="34" charset="0"/>
                <a:ea typeface="Wingdings" panose="05000000000000000000" pitchFamily="2" charset="2"/>
                <a:cs typeface="Wingdings" panose="05000000000000000000" pitchFamily="2" charset="2"/>
              </a:rPr>
              <a:t>Voltage</a:t>
            </a:r>
            <a:endParaRPr lang="en-IN" sz="2000" dirty="0">
              <a:latin typeface="Calibri" panose="020F0502020204030204" pitchFamily="34" charset="0"/>
              <a:ea typeface="Wingdings" panose="05000000000000000000" pitchFamily="2" charset="2"/>
              <a:cs typeface="Wingdings" panose="05000000000000000000" pitchFamily="2" charset="2"/>
            </a:endParaRPr>
          </a:p>
          <a:p>
            <a:r>
              <a:rPr lang="en-US" b="1" dirty="0">
                <a:solidFill>
                  <a:srgbClr val="FF0000"/>
                </a:solidFill>
                <a:latin typeface="Calibri" panose="020F0502020204030204" pitchFamily="34" charset="0"/>
                <a:ea typeface="Calibri" panose="020F0502020204030204" pitchFamily="34" charset="0"/>
              </a:rPr>
              <a:t>(Measured</a:t>
            </a:r>
            <a:r>
              <a:rPr lang="en-US" b="1" spc="-50" dirty="0">
                <a:solidFill>
                  <a:srgbClr val="FF0000"/>
                </a:solidFill>
                <a:latin typeface="Calibri" panose="020F0502020204030204" pitchFamily="34" charset="0"/>
                <a:ea typeface="Calibri" panose="020F0502020204030204" pitchFamily="34" charset="0"/>
              </a:rPr>
              <a:t> </a:t>
            </a:r>
            <a:r>
              <a:rPr lang="en-US" b="1" spc="-10" dirty="0">
                <a:solidFill>
                  <a:srgbClr val="FF0000"/>
                </a:solidFill>
                <a:latin typeface="Calibri" panose="020F0502020204030204" pitchFamily="34" charset="0"/>
                <a:ea typeface="Calibri" panose="020F0502020204030204" pitchFamily="34" charset="0"/>
              </a:rPr>
              <a:t>characteristics)</a:t>
            </a:r>
            <a:endParaRPr lang="en-IN" dirty="0"/>
          </a:p>
        </p:txBody>
      </p:sp>
    </p:spTree>
    <p:extLst>
      <p:ext uri="{BB962C8B-B14F-4D97-AF65-F5344CB8AC3E}">
        <p14:creationId xmlns:p14="http://schemas.microsoft.com/office/powerpoint/2010/main" val="23657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Levels of Data Measurement</a:t>
            </a:r>
            <a:endParaRPr lang="en-IN" sz="3600" dirty="0"/>
          </a:p>
        </p:txBody>
      </p:sp>
      <p:sp>
        <p:nvSpPr>
          <p:cNvPr id="3" name="Subtitle 2"/>
          <p:cNvSpPr>
            <a:spLocks noGrp="1"/>
          </p:cNvSpPr>
          <p:nvPr>
            <p:ph type="subTitle"/>
          </p:nvPr>
        </p:nvSpPr>
        <p:spPr>
          <a:xfrm>
            <a:off x="411454" y="1828800"/>
            <a:ext cx="7665745" cy="4525920"/>
          </a:xfrm>
        </p:spPr>
        <p:txBody>
          <a:bodyPr/>
          <a:lstStyle/>
          <a:p>
            <a:pPr marL="285750" lvl="0" indent="-285750">
              <a:buFont typeface="Arial" panose="020B0604020202020204" pitchFamily="34" charset="0"/>
              <a:buChar char="•"/>
            </a:pPr>
            <a:r>
              <a:rPr lang="en-US" sz="2800" dirty="0"/>
              <a:t>Nominal — Lowest level of </a:t>
            </a:r>
            <a:r>
              <a:rPr lang="en-US" sz="2800" dirty="0" smtClean="0"/>
              <a:t>measurement</a:t>
            </a:r>
          </a:p>
          <a:p>
            <a:pPr marL="285750" lvl="0" indent="-285750">
              <a:buFont typeface="Arial" panose="020B0604020202020204" pitchFamily="34" charset="0"/>
              <a:buChar char="•"/>
            </a:pPr>
            <a:endParaRPr lang="en-IN" sz="2800" dirty="0"/>
          </a:p>
          <a:p>
            <a:pPr marL="285750" lvl="0" indent="-285750">
              <a:buFont typeface="Arial" panose="020B0604020202020204" pitchFamily="34" charset="0"/>
              <a:buChar char="•"/>
            </a:pPr>
            <a:r>
              <a:rPr lang="en-US" sz="2800" dirty="0"/>
              <a:t>Ordinal</a:t>
            </a:r>
            <a:endParaRPr lang="en-IN" sz="2800" dirty="0"/>
          </a:p>
          <a:p>
            <a:pPr marL="285750" lvl="0" indent="-285750">
              <a:buFont typeface="Arial" panose="020B0604020202020204" pitchFamily="34" charset="0"/>
              <a:buChar char="•"/>
            </a:pPr>
            <a:endParaRPr lang="en-US" sz="2800" dirty="0" smtClean="0"/>
          </a:p>
          <a:p>
            <a:pPr marL="285750" lvl="0" indent="-285750">
              <a:buFont typeface="Arial" panose="020B0604020202020204" pitchFamily="34" charset="0"/>
              <a:buChar char="•"/>
            </a:pPr>
            <a:r>
              <a:rPr lang="en-US" sz="2800" dirty="0" smtClean="0"/>
              <a:t>Interval</a:t>
            </a:r>
            <a:endParaRPr lang="en-IN" sz="2800" dirty="0"/>
          </a:p>
          <a:p>
            <a:pPr marL="285750" lvl="0" indent="-285750">
              <a:buFont typeface="Arial" panose="020B0604020202020204" pitchFamily="34" charset="0"/>
              <a:buChar char="•"/>
            </a:pPr>
            <a:endParaRPr lang="en-US" sz="2800" dirty="0" smtClean="0"/>
          </a:p>
          <a:p>
            <a:pPr marL="285750" lvl="0" indent="-285750">
              <a:buFont typeface="Arial" panose="020B0604020202020204" pitchFamily="34" charset="0"/>
              <a:buChar char="•"/>
            </a:pPr>
            <a:r>
              <a:rPr lang="en-US" sz="2800" dirty="0" smtClean="0"/>
              <a:t>Ratio </a:t>
            </a:r>
            <a:r>
              <a:rPr lang="en-US" sz="2800" dirty="0"/>
              <a:t>— Highest level of measurement</a:t>
            </a:r>
            <a:endParaRPr lang="en-IN" sz="2800" dirty="0"/>
          </a:p>
          <a:p>
            <a:r>
              <a:rPr lang="en-US" sz="2800" dirty="0"/>
              <a:t> </a:t>
            </a:r>
            <a:endParaRPr lang="en-IN" sz="2800" dirty="0"/>
          </a:p>
          <a:p>
            <a:pPr marL="285750" indent="-285750">
              <a:buFont typeface="Arial" panose="020B0604020202020204" pitchFamily="34" charset="0"/>
              <a:buChar char="•"/>
            </a:pPr>
            <a:endParaRPr lang="en-IN" sz="2800" dirty="0"/>
          </a:p>
        </p:txBody>
      </p:sp>
    </p:spTree>
    <p:extLst>
      <p:ext uri="{BB962C8B-B14F-4D97-AF65-F5344CB8AC3E}">
        <p14:creationId xmlns:p14="http://schemas.microsoft.com/office/powerpoint/2010/main" val="31194995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Nominal</a:t>
            </a:r>
            <a:endParaRPr lang="en-IN" sz="4400" dirty="0"/>
          </a:p>
        </p:txBody>
      </p:sp>
      <p:sp>
        <p:nvSpPr>
          <p:cNvPr id="3" name="Subtitle 2"/>
          <p:cNvSpPr>
            <a:spLocks noGrp="1"/>
          </p:cNvSpPr>
          <p:nvPr>
            <p:ph type="subTitle"/>
          </p:nvPr>
        </p:nvSpPr>
        <p:spPr>
          <a:xfrm>
            <a:off x="395640" y="1371600"/>
            <a:ext cx="8291160" cy="3733800"/>
          </a:xfrm>
        </p:spPr>
        <p:txBody>
          <a:bodyPr/>
          <a:lstStyle/>
          <a:p>
            <a:pPr marL="285750" lvl="0" indent="-285750">
              <a:buFont typeface="Arial" panose="020B0604020202020204" pitchFamily="34" charset="0"/>
              <a:buChar char="•"/>
            </a:pPr>
            <a:r>
              <a:rPr lang="en-US" sz="2800" dirty="0"/>
              <a:t>A </a:t>
            </a:r>
            <a:r>
              <a:rPr lang="en-US" sz="2800" b="1" dirty="0"/>
              <a:t>nominal scale </a:t>
            </a:r>
            <a:r>
              <a:rPr lang="en-US" sz="2800" dirty="0"/>
              <a:t>classifies data into distinct categories in which no ranking is implied</a:t>
            </a:r>
            <a:endParaRPr lang="en-IN" sz="2800" dirty="0"/>
          </a:p>
          <a:p>
            <a:pPr lvl="0"/>
            <a:endParaRPr lang="en-US" sz="2800" dirty="0" smtClean="0"/>
          </a:p>
          <a:p>
            <a:pPr marL="285750" lvl="0" indent="-285750">
              <a:buFont typeface="Arial" panose="020B0604020202020204" pitchFamily="34" charset="0"/>
              <a:buChar char="•"/>
            </a:pPr>
            <a:r>
              <a:rPr lang="en-US" sz="2800" dirty="0" smtClean="0"/>
              <a:t>Example </a:t>
            </a:r>
            <a:r>
              <a:rPr lang="en-US" sz="2800" dirty="0"/>
              <a:t>: Gender, Marital </a:t>
            </a:r>
            <a:r>
              <a:rPr lang="en-US" sz="2800" dirty="0" smtClean="0"/>
              <a:t>Status, voting to different party</a:t>
            </a:r>
            <a:endParaRPr lang="en-IN" sz="2800" dirty="0"/>
          </a:p>
          <a:p>
            <a:endParaRPr lang="en-IN" sz="2800" dirty="0"/>
          </a:p>
        </p:txBody>
      </p:sp>
      <p:pic>
        <p:nvPicPr>
          <p:cNvPr id="4" name="Image 159"/>
          <p:cNvPicPr/>
          <p:nvPr/>
        </p:nvPicPr>
        <p:blipFill>
          <a:blip r:embed="rId2" cstate="print"/>
          <a:stretch>
            <a:fillRect/>
          </a:stretch>
        </p:blipFill>
        <p:spPr>
          <a:xfrm>
            <a:off x="3352800" y="4343400"/>
            <a:ext cx="2127250" cy="1517650"/>
          </a:xfrm>
          <a:prstGeom prst="rect">
            <a:avLst/>
          </a:prstGeom>
        </p:spPr>
      </p:pic>
    </p:spTree>
    <p:extLst>
      <p:ext uri="{BB962C8B-B14F-4D97-AF65-F5344CB8AC3E}">
        <p14:creationId xmlns:p14="http://schemas.microsoft.com/office/powerpoint/2010/main" val="142695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Ordinal scale</a:t>
            </a:r>
            <a:endParaRPr lang="en-IN" sz="4000" dirty="0"/>
          </a:p>
        </p:txBody>
      </p:sp>
      <p:sp>
        <p:nvSpPr>
          <p:cNvPr id="3" name="Subtitle 2"/>
          <p:cNvSpPr>
            <a:spLocks noGrp="1"/>
          </p:cNvSpPr>
          <p:nvPr>
            <p:ph type="subTitle"/>
          </p:nvPr>
        </p:nvSpPr>
        <p:spPr>
          <a:xfrm>
            <a:off x="395640" y="1371600"/>
            <a:ext cx="8519760" cy="5181600"/>
          </a:xfrm>
        </p:spPr>
        <p:txBody>
          <a:bodyPr/>
          <a:lstStyle/>
          <a:p>
            <a:pPr marL="285750" lvl="0" indent="-285750">
              <a:buFont typeface="Arial" panose="020B0604020202020204" pitchFamily="34" charset="0"/>
              <a:buChar char="•"/>
            </a:pPr>
            <a:r>
              <a:rPr lang="en-US" sz="2800" dirty="0"/>
              <a:t>An </a:t>
            </a:r>
            <a:r>
              <a:rPr lang="en-US" sz="2800" b="1" dirty="0"/>
              <a:t>ordinal scale </a:t>
            </a:r>
            <a:r>
              <a:rPr lang="en-US" sz="2800" dirty="0"/>
              <a:t>classifies data into distinct categories in which ranking is implied</a:t>
            </a:r>
            <a:endParaRPr lang="en-IN" sz="2800" dirty="0"/>
          </a:p>
          <a:p>
            <a:pPr lvl="0"/>
            <a:endParaRPr lang="en-US" sz="2800" dirty="0" smtClean="0"/>
          </a:p>
          <a:p>
            <a:pPr lvl="0"/>
            <a:endParaRPr lang="en-US" sz="2800" dirty="0"/>
          </a:p>
          <a:p>
            <a:pPr marL="285750" lvl="0" indent="-285750">
              <a:buFont typeface="Arial" panose="020B0604020202020204" pitchFamily="34" charset="0"/>
              <a:buChar char="•"/>
            </a:pPr>
            <a:r>
              <a:rPr lang="en-US" sz="2800" dirty="0" smtClean="0"/>
              <a:t>Example</a:t>
            </a:r>
            <a:r>
              <a:rPr lang="en-US" sz="2800" dirty="0"/>
              <a:t>:</a:t>
            </a:r>
            <a:endParaRPr lang="en-IN" sz="2800" dirty="0"/>
          </a:p>
          <a:p>
            <a:pPr marL="342900" lvl="0" indent="-342900">
              <a:buFont typeface="+mj-lt"/>
              <a:buAutoNum type="arabicPeriod"/>
            </a:pPr>
            <a:r>
              <a:rPr lang="en-US" sz="2800" dirty="0"/>
              <a:t>Product </a:t>
            </a:r>
            <a:r>
              <a:rPr lang="en-US" sz="2800" dirty="0" smtClean="0"/>
              <a:t>satisfaction:  </a:t>
            </a:r>
            <a:r>
              <a:rPr lang="en-US" sz="2800" dirty="0"/>
              <a:t>Satisfied, Neutral, Unsatisfied</a:t>
            </a:r>
            <a:endParaRPr lang="en-IN" sz="2800" dirty="0"/>
          </a:p>
          <a:p>
            <a:pPr marL="342900" lvl="0" indent="-342900">
              <a:buFont typeface="+mj-lt"/>
              <a:buAutoNum type="arabicPeriod"/>
            </a:pPr>
            <a:r>
              <a:rPr lang="en-US" sz="2800" dirty="0"/>
              <a:t>Faculty </a:t>
            </a:r>
            <a:r>
              <a:rPr lang="en-US" sz="2800" dirty="0" smtClean="0"/>
              <a:t>rank:  </a:t>
            </a:r>
            <a:r>
              <a:rPr lang="en-US" sz="2800" dirty="0"/>
              <a:t>Professor, Associate Professor, Assistant Professor</a:t>
            </a:r>
            <a:endParaRPr lang="en-IN" sz="2800" dirty="0"/>
          </a:p>
          <a:p>
            <a:pPr marL="342900" lvl="0" indent="-342900">
              <a:buFont typeface="+mj-lt"/>
              <a:buAutoNum type="arabicPeriod"/>
            </a:pPr>
            <a:r>
              <a:rPr lang="en-US" sz="2800" dirty="0"/>
              <a:t>Student </a:t>
            </a:r>
            <a:r>
              <a:rPr lang="en-US" sz="2800" dirty="0" smtClean="0"/>
              <a:t>Grades:  </a:t>
            </a:r>
            <a:r>
              <a:rPr lang="en-US" sz="2800" dirty="0"/>
              <a:t>A, B, C, D, </a:t>
            </a:r>
            <a:r>
              <a:rPr lang="en-US" sz="2800" dirty="0" smtClean="0"/>
              <a:t>F</a:t>
            </a:r>
          </a:p>
          <a:p>
            <a:pPr marL="342900" lvl="0" indent="-342900">
              <a:buFont typeface="+mj-lt"/>
              <a:buAutoNum type="arabicPeriod"/>
            </a:pPr>
            <a:r>
              <a:rPr lang="en-US" sz="2800" dirty="0" smtClean="0"/>
              <a:t>Medals won: Gold, Silver, Bronze</a:t>
            </a:r>
            <a:endParaRPr lang="en-IN" sz="2800" dirty="0"/>
          </a:p>
          <a:p>
            <a:endParaRPr lang="en-IN" sz="2800" dirty="0"/>
          </a:p>
        </p:txBody>
      </p:sp>
    </p:spTree>
    <p:extLst>
      <p:ext uri="{BB962C8B-B14F-4D97-AF65-F5344CB8AC3E}">
        <p14:creationId xmlns:p14="http://schemas.microsoft.com/office/powerpoint/2010/main" val="52450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Interval scale</a:t>
            </a:r>
            <a:endParaRPr lang="en-IN" sz="4400" dirty="0"/>
          </a:p>
        </p:txBody>
      </p:sp>
      <p:sp>
        <p:nvSpPr>
          <p:cNvPr id="3" name="Subtitle 2"/>
          <p:cNvSpPr>
            <a:spLocks noGrp="1"/>
          </p:cNvSpPr>
          <p:nvPr>
            <p:ph type="subTitle"/>
          </p:nvPr>
        </p:nvSpPr>
        <p:spPr>
          <a:xfrm>
            <a:off x="395640" y="274680"/>
            <a:ext cx="8443560" cy="5821320"/>
          </a:xfrm>
        </p:spPr>
        <p:txBody>
          <a:bodyPr/>
          <a:lstStyle/>
          <a:p>
            <a:pPr marL="285750" lvl="0" indent="-285750">
              <a:buFont typeface="Arial" panose="020B0604020202020204" pitchFamily="34" charset="0"/>
              <a:buChar char="•"/>
            </a:pPr>
            <a:r>
              <a:rPr lang="en-US" sz="2400" dirty="0"/>
              <a:t>An </a:t>
            </a:r>
            <a:r>
              <a:rPr lang="en-US" sz="2400" b="1" dirty="0"/>
              <a:t>interval scale </a:t>
            </a:r>
            <a:r>
              <a:rPr lang="en-US" sz="2400" dirty="0"/>
              <a:t>is an ordered scale in which the difference between measurements is a meaningful quantity but the measurements do not have a true zero point.</a:t>
            </a:r>
            <a:endParaRPr lang="en-IN" sz="2400" dirty="0"/>
          </a:p>
          <a:p>
            <a:pPr lvl="0"/>
            <a:endParaRPr lang="en-US" sz="2400" dirty="0" smtClean="0"/>
          </a:p>
          <a:p>
            <a:pPr marL="285750" lvl="0" indent="-285750">
              <a:buFont typeface="Arial" panose="020B0604020202020204" pitchFamily="34" charset="0"/>
              <a:buChar char="•"/>
            </a:pPr>
            <a:r>
              <a:rPr lang="en-US" sz="2400" dirty="0" smtClean="0"/>
              <a:t>Example</a:t>
            </a:r>
            <a:endParaRPr lang="en-IN" sz="2400" dirty="0"/>
          </a:p>
          <a:p>
            <a:pPr marL="342900" lvl="0" indent="-342900">
              <a:buFont typeface="+mj-lt"/>
              <a:buAutoNum type="arabicPeriod"/>
            </a:pPr>
            <a:r>
              <a:rPr lang="en-US" sz="2400" dirty="0"/>
              <a:t>Temperature in Fahrenheit and Celsius</a:t>
            </a:r>
            <a:endParaRPr lang="en-IN" sz="2400" dirty="0"/>
          </a:p>
          <a:p>
            <a:pPr marL="342900" lvl="0" indent="-342900">
              <a:buFont typeface="+mj-lt"/>
              <a:buAutoNum type="arabicPeriod"/>
            </a:pPr>
            <a:r>
              <a:rPr lang="en-US" sz="2400" dirty="0" smtClean="0"/>
              <a:t>Months of the Year: there’s no month called zero and we can’t say January is twice as much as June.</a:t>
            </a:r>
          </a:p>
          <a:p>
            <a:pPr lvl="0"/>
            <a:endParaRPr lang="en-IN" sz="2400" dirty="0"/>
          </a:p>
          <a:p>
            <a:endParaRPr lang="en-IN" sz="2400" dirty="0"/>
          </a:p>
        </p:txBody>
      </p:sp>
      <p:grpSp>
        <p:nvGrpSpPr>
          <p:cNvPr id="9" name="Group 8"/>
          <p:cNvGrpSpPr>
            <a:grpSpLocks/>
          </p:cNvGrpSpPr>
          <p:nvPr/>
        </p:nvGrpSpPr>
        <p:grpSpPr>
          <a:xfrm>
            <a:off x="4419600" y="4267200"/>
            <a:ext cx="4404822" cy="2191740"/>
            <a:chOff x="0" y="0"/>
            <a:chExt cx="4207002" cy="1963140"/>
          </a:xfrm>
        </p:grpSpPr>
        <p:pic>
          <p:nvPicPr>
            <p:cNvPr id="10" name="Image 163"/>
            <p:cNvPicPr/>
            <p:nvPr/>
          </p:nvPicPr>
          <p:blipFill>
            <a:blip r:embed="rId2" cstate="print"/>
            <a:stretch>
              <a:fillRect/>
            </a:stretch>
          </p:blipFill>
          <p:spPr>
            <a:xfrm>
              <a:off x="1951101" y="0"/>
              <a:ext cx="2255901" cy="1867027"/>
            </a:xfrm>
            <a:prstGeom prst="rect">
              <a:avLst/>
            </a:prstGeom>
          </p:spPr>
        </p:pic>
        <p:pic>
          <p:nvPicPr>
            <p:cNvPr id="11" name="Image 164"/>
            <p:cNvPicPr/>
            <p:nvPr/>
          </p:nvPicPr>
          <p:blipFill>
            <a:blip r:embed="rId3" cstate="print"/>
            <a:stretch>
              <a:fillRect/>
            </a:stretch>
          </p:blipFill>
          <p:spPr>
            <a:xfrm>
              <a:off x="0" y="101"/>
              <a:ext cx="1951101" cy="1963039"/>
            </a:xfrm>
            <a:prstGeom prst="rect">
              <a:avLst/>
            </a:prstGeom>
          </p:spPr>
        </p:pic>
      </p:grpSp>
    </p:spTree>
    <p:extLst>
      <p:ext uri="{BB962C8B-B14F-4D97-AF65-F5344CB8AC3E}">
        <p14:creationId xmlns:p14="http://schemas.microsoft.com/office/powerpoint/2010/main" val="270966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Ratio scale</a:t>
            </a:r>
            <a:endParaRPr lang="en-IN" sz="4400" dirty="0"/>
          </a:p>
        </p:txBody>
      </p:sp>
      <p:sp>
        <p:nvSpPr>
          <p:cNvPr id="3" name="Subtitle 2"/>
          <p:cNvSpPr>
            <a:spLocks noGrp="1"/>
          </p:cNvSpPr>
          <p:nvPr>
            <p:ph type="subTitle"/>
          </p:nvPr>
        </p:nvSpPr>
        <p:spPr>
          <a:xfrm>
            <a:off x="395640" y="1524000"/>
            <a:ext cx="8672160" cy="5029200"/>
          </a:xfrm>
        </p:spPr>
        <p:txBody>
          <a:bodyPr/>
          <a:lstStyle/>
          <a:p>
            <a:pPr marL="285750" lvl="0" indent="-285750">
              <a:buFont typeface="Arial" panose="020B0604020202020204" pitchFamily="34" charset="0"/>
              <a:buChar char="•"/>
            </a:pPr>
            <a:r>
              <a:rPr lang="en-US" sz="2800" dirty="0"/>
              <a:t>A </a:t>
            </a:r>
            <a:r>
              <a:rPr lang="en-US" sz="2800" b="1" dirty="0"/>
              <a:t>ratio scale </a:t>
            </a:r>
            <a:r>
              <a:rPr lang="en-US" sz="2800" dirty="0"/>
              <a:t>is an ordered scale in which the difference between the measurements is a meaningful quantity and the measurements have a true zero point.</a:t>
            </a:r>
            <a:endParaRPr lang="en-IN" sz="2800" dirty="0"/>
          </a:p>
          <a:p>
            <a:pPr marL="285750" lvl="0" indent="-285750">
              <a:buFont typeface="Arial" panose="020B0604020202020204" pitchFamily="34" charset="0"/>
              <a:buChar char="•"/>
            </a:pPr>
            <a:endParaRPr lang="en-US" sz="2800" dirty="0" smtClean="0"/>
          </a:p>
          <a:p>
            <a:pPr marL="285750" lvl="0" indent="-285750">
              <a:buFont typeface="Arial" panose="020B0604020202020204" pitchFamily="34" charset="0"/>
              <a:buChar char="•"/>
            </a:pPr>
            <a:r>
              <a:rPr lang="en-US" sz="2800" dirty="0" smtClean="0"/>
              <a:t>Example</a:t>
            </a:r>
          </a:p>
          <a:p>
            <a:pPr lvl="0"/>
            <a:endParaRPr lang="en-IN" sz="2800" dirty="0"/>
          </a:p>
          <a:p>
            <a:pPr marL="342900" lvl="0" indent="-342900">
              <a:buFont typeface="+mj-lt"/>
              <a:buAutoNum type="arabicPeriod"/>
            </a:pPr>
            <a:r>
              <a:rPr lang="en-US" sz="2800" dirty="0"/>
              <a:t>Weight</a:t>
            </a:r>
            <a:endParaRPr lang="en-IN" sz="2800" dirty="0"/>
          </a:p>
          <a:p>
            <a:pPr marL="342900" lvl="0" indent="-342900">
              <a:buFont typeface="+mj-lt"/>
              <a:buAutoNum type="arabicPeriod"/>
            </a:pPr>
            <a:r>
              <a:rPr lang="en-US" sz="2800" dirty="0"/>
              <a:t>Age</a:t>
            </a:r>
            <a:endParaRPr lang="en-IN" sz="2800" dirty="0"/>
          </a:p>
          <a:p>
            <a:pPr marL="342900" lvl="0" indent="-342900">
              <a:buFont typeface="+mj-lt"/>
              <a:buAutoNum type="arabicPeriod"/>
            </a:pPr>
            <a:r>
              <a:rPr lang="en-US" sz="2800" dirty="0"/>
              <a:t>Salary</a:t>
            </a:r>
            <a:endParaRPr lang="en-IN" sz="2800" dirty="0"/>
          </a:p>
          <a:p>
            <a:endParaRPr lang="en-IN" sz="2800" dirty="0"/>
          </a:p>
        </p:txBody>
      </p:sp>
    </p:spTree>
    <p:extLst>
      <p:ext uri="{BB962C8B-B14F-4D97-AF65-F5344CB8AC3E}">
        <p14:creationId xmlns:p14="http://schemas.microsoft.com/office/powerpoint/2010/main" val="53619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651681" y="4343400"/>
            <a:ext cx="7730319" cy="1828800"/>
          </a:xfrm>
        </p:spPr>
        <p:txBody>
          <a:bodyPr/>
          <a:lstStyle/>
          <a:p>
            <a:pPr algn="ctr">
              <a:defRPr/>
            </a:pPr>
            <a:r>
              <a:rPr lang="en-US" sz="3200" dirty="0">
                <a:latin typeface="Times New Roman" panose="02020603050405020304" pitchFamily="18" charset="0"/>
                <a:cs typeface="Times New Roman" panose="02020603050405020304" pitchFamily="18" charset="0"/>
              </a:rPr>
              <a:t>Overview of the course</a:t>
            </a:r>
          </a:p>
          <a:p>
            <a:pPr algn="ctr">
              <a:defRPr/>
            </a:pPr>
            <a:r>
              <a:rPr lang="en-US" sz="3200" dirty="0">
                <a:latin typeface="Times New Roman" panose="02020603050405020304" pitchFamily="18" charset="0"/>
                <a:cs typeface="Times New Roman" panose="02020603050405020304" pitchFamily="18" charset="0"/>
              </a:rPr>
              <a:t>&amp; </a:t>
            </a:r>
            <a:r>
              <a:rPr lang="en-IN" sz="3200" dirty="0">
                <a:latin typeface="Times New Roman" panose="02020603050405020304" pitchFamily="18" charset="0"/>
                <a:cs typeface="Times New Roman" panose="02020603050405020304" pitchFamily="18" charset="0"/>
              </a:rPr>
              <a:t>Basic </a:t>
            </a:r>
            <a:r>
              <a:rPr lang="en-IN" sz="3200" dirty="0" smtClean="0">
                <a:latin typeface="Times New Roman" panose="02020603050405020304" pitchFamily="18" charset="0"/>
                <a:cs typeface="Times New Roman" panose="02020603050405020304" pitchFamily="18" charset="0"/>
              </a:rPr>
              <a:t>of Statistics </a:t>
            </a:r>
            <a:r>
              <a:rPr lang="en-IN" sz="3200" dirty="0">
                <a:latin typeface="Times New Roman" panose="02020603050405020304" pitchFamily="18" charset="0"/>
                <a:cs typeface="Times New Roman" panose="02020603050405020304" pitchFamily="18" charset="0"/>
              </a:rPr>
              <a:t>(CS -1</a:t>
            </a:r>
            <a:r>
              <a:rPr lang="en-IN" sz="3200" dirty="0" smtClean="0">
                <a:latin typeface="Times New Roman" panose="02020603050405020304" pitchFamily="18" charset="0"/>
                <a:cs typeface="Times New Roman" panose="02020603050405020304" pitchFamily="18" charset="0"/>
              </a:rPr>
              <a:t>) </a:t>
            </a:r>
          </a:p>
          <a:p>
            <a:pPr algn="ctr">
              <a:defRPr/>
            </a:pPr>
            <a:r>
              <a:rPr lang="en-IN" sz="3200" dirty="0">
                <a:latin typeface="Times New Roman" panose="02020603050405020304" pitchFamily="18" charset="0"/>
                <a:cs typeface="Times New Roman" panose="02020603050405020304" pitchFamily="18" charset="0"/>
              </a:rPr>
              <a:t>23rd and 24th November 2024</a:t>
            </a:r>
          </a:p>
          <a:p>
            <a:pPr algn="ctr">
              <a:defRPr/>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65996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Usage Potential of Various</a:t>
            </a:r>
            <a:r>
              <a:rPr lang="en-IN" sz="2800" b="1" dirty="0"/>
              <a:t/>
            </a:r>
            <a:br>
              <a:rPr lang="en-IN" sz="2800" b="1" dirty="0"/>
            </a:br>
            <a:r>
              <a:rPr lang="en-US" sz="2800" b="1" dirty="0"/>
              <a:t>Levels of </a:t>
            </a:r>
            <a:r>
              <a:rPr lang="en-US" sz="2800" b="1" dirty="0" smtClean="0"/>
              <a:t>Data</a:t>
            </a:r>
            <a:endParaRPr lang="en-IN" sz="2800" dirty="0"/>
          </a:p>
        </p:txBody>
      </p:sp>
      <p:grpSp>
        <p:nvGrpSpPr>
          <p:cNvPr id="4" name="Group 3"/>
          <p:cNvGrpSpPr>
            <a:grpSpLocks/>
          </p:cNvGrpSpPr>
          <p:nvPr/>
        </p:nvGrpSpPr>
        <p:grpSpPr>
          <a:xfrm>
            <a:off x="2362200" y="1600200"/>
            <a:ext cx="5029200" cy="4419600"/>
            <a:chOff x="34099" y="34099"/>
            <a:chExt cx="2285365" cy="2335530"/>
          </a:xfrm>
        </p:grpSpPr>
        <p:sp>
          <p:nvSpPr>
            <p:cNvPr id="5" name="Textbox 168"/>
            <p:cNvSpPr txBox="1"/>
            <p:nvPr/>
          </p:nvSpPr>
          <p:spPr>
            <a:xfrm>
              <a:off x="34099" y="34099"/>
              <a:ext cx="2285365" cy="2335530"/>
            </a:xfrm>
            <a:prstGeom prst="rect">
              <a:avLst/>
            </a:prstGeom>
            <a:solidFill>
              <a:srgbClr val="FFFFCC"/>
            </a:solidFill>
            <a:ln w="68199">
              <a:solidFill>
                <a:srgbClr val="F6BE69"/>
              </a:solidFill>
              <a:prstDash val="solid"/>
            </a:ln>
          </p:spPr>
          <p:txBody>
            <a:bodyPr wrap="square" lIns="0" tIns="0" rIns="0" bIns="0" rtlCol="0">
              <a:noAutofit/>
            </a:bodyPr>
            <a:lstStyle/>
            <a:p>
              <a:pPr marL="8890" algn="ctr">
                <a:spcBef>
                  <a:spcPts val="155"/>
                </a:spcBef>
                <a:spcAft>
                  <a:spcPts val="0"/>
                </a:spcAft>
              </a:pPr>
              <a:r>
                <a:rPr lang="en-US" sz="1400" spc="-10">
                  <a:solidFill>
                    <a:srgbClr val="000000"/>
                  </a:solidFill>
                  <a:effectLst/>
                  <a:latin typeface="Arial MT"/>
                  <a:ea typeface="Calibri" panose="020F0502020204030204" pitchFamily="34" charset="0"/>
                </a:rPr>
                <a:t>Ratio</a:t>
              </a:r>
              <a:endParaRPr lang="en-IN" sz="1100">
                <a:effectLst/>
                <a:latin typeface="Calibri" panose="020F0502020204030204" pitchFamily="34" charset="0"/>
                <a:ea typeface="Calibri" panose="020F0502020204030204" pitchFamily="34" charset="0"/>
              </a:endParaRPr>
            </a:p>
          </p:txBody>
        </p:sp>
        <p:sp>
          <p:nvSpPr>
            <p:cNvPr id="6" name="Textbox 169"/>
            <p:cNvSpPr txBox="1"/>
            <p:nvPr/>
          </p:nvSpPr>
          <p:spPr>
            <a:xfrm>
              <a:off x="306387" y="321887"/>
              <a:ext cx="1741170" cy="1760220"/>
            </a:xfrm>
            <a:prstGeom prst="rect">
              <a:avLst/>
            </a:prstGeom>
            <a:solidFill>
              <a:srgbClr val="5183B8"/>
            </a:solidFill>
            <a:ln w="19050">
              <a:solidFill>
                <a:srgbClr val="000000"/>
              </a:solidFill>
              <a:prstDash val="solid"/>
            </a:ln>
          </p:spPr>
          <p:txBody>
            <a:bodyPr wrap="square" lIns="0" tIns="0" rIns="0" bIns="0" rtlCol="0">
              <a:noAutofit/>
            </a:bodyPr>
            <a:lstStyle/>
            <a:p>
              <a:pPr marL="571500">
                <a:spcBef>
                  <a:spcPts val="170"/>
                </a:spcBef>
                <a:spcAft>
                  <a:spcPts val="0"/>
                </a:spcAft>
              </a:pPr>
              <a:r>
                <a:rPr lang="en-US" sz="1400" spc="-10" dirty="0" smtClean="0">
                  <a:solidFill>
                    <a:srgbClr val="000000"/>
                  </a:solidFill>
                  <a:effectLst/>
                  <a:latin typeface="Arial MT"/>
                  <a:ea typeface="Calibri" panose="020F0502020204030204" pitchFamily="34" charset="0"/>
                </a:rPr>
                <a:t>                </a:t>
              </a:r>
            </a:p>
            <a:p>
              <a:pPr marL="571500">
                <a:spcBef>
                  <a:spcPts val="170"/>
                </a:spcBef>
                <a:spcAft>
                  <a:spcPts val="0"/>
                </a:spcAft>
              </a:pPr>
              <a:r>
                <a:rPr lang="en-US" sz="1400" spc="-10" dirty="0">
                  <a:solidFill>
                    <a:srgbClr val="000000"/>
                  </a:solidFill>
                  <a:latin typeface="Arial MT"/>
                  <a:ea typeface="Calibri" panose="020F0502020204030204" pitchFamily="34" charset="0"/>
                </a:rPr>
                <a:t> </a:t>
              </a:r>
              <a:r>
                <a:rPr lang="en-US" sz="1400" spc="-10" dirty="0" smtClean="0">
                  <a:solidFill>
                    <a:srgbClr val="000000"/>
                  </a:solidFill>
                  <a:latin typeface="Arial MT"/>
                  <a:ea typeface="Calibri" panose="020F0502020204030204" pitchFamily="34" charset="0"/>
                </a:rPr>
                <a:t>                    </a:t>
              </a:r>
              <a:r>
                <a:rPr lang="en-US" sz="1400" spc="-10" dirty="0" smtClean="0">
                  <a:solidFill>
                    <a:srgbClr val="000000"/>
                  </a:solidFill>
                  <a:effectLst/>
                  <a:latin typeface="Arial MT"/>
                  <a:ea typeface="Calibri" panose="020F0502020204030204" pitchFamily="34" charset="0"/>
                </a:rPr>
                <a:t>Interval</a:t>
              </a:r>
              <a:endParaRPr lang="en-IN" sz="1100" dirty="0">
                <a:effectLst/>
                <a:latin typeface="Calibri" panose="020F0502020204030204" pitchFamily="34" charset="0"/>
                <a:ea typeface="Calibri" panose="020F0502020204030204" pitchFamily="34" charset="0"/>
              </a:endParaRPr>
            </a:p>
          </p:txBody>
        </p:sp>
        <p:sp>
          <p:nvSpPr>
            <p:cNvPr id="7" name="Textbox 170"/>
            <p:cNvSpPr txBox="1"/>
            <p:nvPr/>
          </p:nvSpPr>
          <p:spPr>
            <a:xfrm>
              <a:off x="556450" y="586212"/>
              <a:ext cx="1240790" cy="1231265"/>
            </a:xfrm>
            <a:prstGeom prst="rect">
              <a:avLst/>
            </a:prstGeom>
            <a:solidFill>
              <a:srgbClr val="FFFFCC"/>
            </a:solidFill>
            <a:ln w="19050">
              <a:solidFill>
                <a:srgbClr val="000000"/>
              </a:solidFill>
              <a:prstDash val="solid"/>
            </a:ln>
          </p:spPr>
          <p:txBody>
            <a:bodyPr wrap="square" lIns="0" tIns="0" rIns="0" bIns="0" rtlCol="0">
              <a:noAutofit/>
            </a:bodyPr>
            <a:lstStyle/>
            <a:p>
              <a:pPr marL="321945">
                <a:spcBef>
                  <a:spcPts val="165"/>
                </a:spcBef>
                <a:spcAft>
                  <a:spcPts val="0"/>
                </a:spcAft>
              </a:pPr>
              <a:endParaRPr lang="en-US" sz="1400" spc="-10" dirty="0" smtClean="0">
                <a:solidFill>
                  <a:srgbClr val="000000"/>
                </a:solidFill>
                <a:effectLst/>
                <a:latin typeface="Arial MT"/>
                <a:ea typeface="Calibri" panose="020F0502020204030204" pitchFamily="34" charset="0"/>
              </a:endParaRPr>
            </a:p>
            <a:p>
              <a:pPr marL="321945">
                <a:spcBef>
                  <a:spcPts val="165"/>
                </a:spcBef>
                <a:spcAft>
                  <a:spcPts val="0"/>
                </a:spcAft>
              </a:pPr>
              <a:r>
                <a:rPr lang="en-US" sz="1400" spc="-10" dirty="0">
                  <a:solidFill>
                    <a:srgbClr val="000000"/>
                  </a:solidFill>
                  <a:latin typeface="Arial MT"/>
                  <a:ea typeface="Calibri" panose="020F0502020204030204" pitchFamily="34" charset="0"/>
                </a:rPr>
                <a:t> </a:t>
              </a:r>
              <a:r>
                <a:rPr lang="en-US" sz="1400" spc="-10" dirty="0" smtClean="0">
                  <a:solidFill>
                    <a:srgbClr val="000000"/>
                  </a:solidFill>
                  <a:latin typeface="Arial MT"/>
                  <a:ea typeface="Calibri" panose="020F0502020204030204" pitchFamily="34" charset="0"/>
                </a:rPr>
                <a:t>              </a:t>
              </a:r>
              <a:r>
                <a:rPr lang="en-US" sz="1400" spc="-10" dirty="0" smtClean="0">
                  <a:solidFill>
                    <a:srgbClr val="000000"/>
                  </a:solidFill>
                  <a:effectLst/>
                  <a:latin typeface="Arial MT"/>
                  <a:ea typeface="Calibri" panose="020F0502020204030204" pitchFamily="34" charset="0"/>
                </a:rPr>
                <a:t>Ordinal</a:t>
              </a:r>
              <a:endParaRPr lang="en-IN" sz="1100" dirty="0">
                <a:effectLst/>
                <a:latin typeface="Calibri" panose="020F0502020204030204" pitchFamily="34" charset="0"/>
                <a:ea typeface="Calibri" panose="020F0502020204030204" pitchFamily="34" charset="0"/>
              </a:endParaRPr>
            </a:p>
          </p:txBody>
        </p:sp>
        <p:sp>
          <p:nvSpPr>
            <p:cNvPr id="8" name="Textbox 171"/>
            <p:cNvSpPr txBox="1"/>
            <p:nvPr/>
          </p:nvSpPr>
          <p:spPr>
            <a:xfrm>
              <a:off x="804100" y="850423"/>
              <a:ext cx="745490" cy="702945"/>
            </a:xfrm>
            <a:prstGeom prst="rect">
              <a:avLst/>
            </a:prstGeom>
            <a:solidFill>
              <a:srgbClr val="FFFF00"/>
            </a:solidFill>
            <a:ln w="19050">
              <a:solidFill>
                <a:srgbClr val="000000"/>
              </a:solidFill>
              <a:prstDash val="solid"/>
            </a:ln>
          </p:spPr>
          <p:txBody>
            <a:bodyPr wrap="square" lIns="0" tIns="0" rIns="0" bIns="0" rtlCol="0">
              <a:noAutofit/>
            </a:bodyPr>
            <a:lstStyle/>
            <a:p>
              <a:pPr marL="74295">
                <a:spcBef>
                  <a:spcPts val="1545"/>
                </a:spcBef>
                <a:spcAft>
                  <a:spcPts val="0"/>
                </a:spcAft>
              </a:pPr>
              <a:endParaRPr lang="en-US" sz="1400" spc="-10" dirty="0" smtClean="0">
                <a:solidFill>
                  <a:srgbClr val="000000"/>
                </a:solidFill>
                <a:effectLst/>
                <a:latin typeface="Arial MT"/>
                <a:ea typeface="Calibri" panose="020F0502020204030204" pitchFamily="34" charset="0"/>
              </a:endParaRPr>
            </a:p>
            <a:p>
              <a:pPr marL="74295">
                <a:spcBef>
                  <a:spcPts val="1545"/>
                </a:spcBef>
                <a:spcAft>
                  <a:spcPts val="0"/>
                </a:spcAft>
              </a:pPr>
              <a:r>
                <a:rPr lang="en-US" sz="1400" spc="-10" dirty="0">
                  <a:solidFill>
                    <a:srgbClr val="000000"/>
                  </a:solidFill>
                  <a:latin typeface="Arial MT"/>
                  <a:ea typeface="Calibri" panose="020F0502020204030204" pitchFamily="34" charset="0"/>
                </a:rPr>
                <a:t> </a:t>
              </a:r>
              <a:r>
                <a:rPr lang="en-US" sz="1400" spc="-10" dirty="0" smtClean="0">
                  <a:solidFill>
                    <a:srgbClr val="000000"/>
                  </a:solidFill>
                  <a:latin typeface="Arial MT"/>
                  <a:ea typeface="Calibri" panose="020F0502020204030204" pitchFamily="34" charset="0"/>
                </a:rPr>
                <a:t>       </a:t>
              </a:r>
              <a:r>
                <a:rPr lang="en-US" sz="1400" spc="-10" dirty="0" smtClean="0">
                  <a:solidFill>
                    <a:srgbClr val="000000"/>
                  </a:solidFill>
                  <a:effectLst/>
                  <a:latin typeface="Arial MT"/>
                  <a:ea typeface="Calibri" panose="020F0502020204030204" pitchFamily="34" charset="0"/>
                </a:rPr>
                <a:t>Nominal</a:t>
              </a:r>
              <a:endParaRPr lang="en-IN" sz="1100" dirty="0">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17968941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Impact of choice of measurement scale</a:t>
            </a:r>
            <a:endParaRPr lang="en-IN" sz="2800" dirty="0"/>
          </a:p>
        </p:txBody>
      </p:sp>
      <p:graphicFrame>
        <p:nvGraphicFramePr>
          <p:cNvPr id="4" name="Table 3"/>
          <p:cNvGraphicFramePr>
            <a:graphicFrameLocks noGrp="1"/>
          </p:cNvGraphicFramePr>
          <p:nvPr>
            <p:extLst>
              <p:ext uri="{D42A27DB-BD31-4B8C-83A1-F6EECF244321}">
                <p14:modId xmlns:p14="http://schemas.microsoft.com/office/powerpoint/2010/main" val="1284376399"/>
              </p:ext>
            </p:extLst>
          </p:nvPr>
        </p:nvGraphicFramePr>
        <p:xfrm>
          <a:off x="685800" y="1600198"/>
          <a:ext cx="7848599" cy="4436657"/>
        </p:xfrm>
        <a:graphic>
          <a:graphicData uri="http://schemas.openxmlformats.org/drawingml/2006/table">
            <a:tbl>
              <a:tblPr firstRow="1" firstCol="1" lastRow="1" lastCol="1" bandRow="1" bandCol="1">
                <a:tableStyleId>{5C22544A-7EE6-4342-B048-85BDC9FD1C3A}</a:tableStyleId>
              </a:tblPr>
              <a:tblGrid>
                <a:gridCol w="1467462">
                  <a:extLst>
                    <a:ext uri="{9D8B030D-6E8A-4147-A177-3AD203B41FA5}">
                      <a16:colId xmlns:a16="http://schemas.microsoft.com/office/drawing/2014/main" val="1042302064"/>
                    </a:ext>
                  </a:extLst>
                </a:gridCol>
                <a:gridCol w="3773732">
                  <a:extLst>
                    <a:ext uri="{9D8B030D-6E8A-4147-A177-3AD203B41FA5}">
                      <a16:colId xmlns:a16="http://schemas.microsoft.com/office/drawing/2014/main" val="899183006"/>
                    </a:ext>
                  </a:extLst>
                </a:gridCol>
                <a:gridCol w="2607405">
                  <a:extLst>
                    <a:ext uri="{9D8B030D-6E8A-4147-A177-3AD203B41FA5}">
                      <a16:colId xmlns:a16="http://schemas.microsoft.com/office/drawing/2014/main" val="4219218141"/>
                    </a:ext>
                  </a:extLst>
                </a:gridCol>
              </a:tblGrid>
              <a:tr h="795673">
                <a:tc>
                  <a:txBody>
                    <a:bodyPr/>
                    <a:lstStyle/>
                    <a:p>
                      <a:pPr marL="72390">
                        <a:spcBef>
                          <a:spcPts val="860"/>
                        </a:spcBef>
                        <a:spcAft>
                          <a:spcPts val="0"/>
                        </a:spcAft>
                      </a:pPr>
                      <a:r>
                        <a:rPr lang="en-US" sz="1600" dirty="0">
                          <a:solidFill>
                            <a:srgbClr val="FF0000"/>
                          </a:solidFill>
                          <a:effectLst/>
                        </a:rPr>
                        <a:t>Data</a:t>
                      </a:r>
                      <a:r>
                        <a:rPr lang="en-US" sz="1600" spc="-70" dirty="0">
                          <a:solidFill>
                            <a:srgbClr val="FF0000"/>
                          </a:solidFill>
                          <a:effectLst/>
                        </a:rPr>
                        <a:t> </a:t>
                      </a:r>
                      <a:r>
                        <a:rPr lang="en-US" sz="1600" spc="-10" dirty="0">
                          <a:solidFill>
                            <a:srgbClr val="FF0000"/>
                          </a:solidFill>
                          <a:effectLst/>
                        </a:rPr>
                        <a:t>Level</a:t>
                      </a: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2"/>
                    </a:solidFill>
                  </a:tcPr>
                </a:tc>
                <a:tc>
                  <a:txBody>
                    <a:bodyPr/>
                    <a:lstStyle/>
                    <a:p>
                      <a:pPr marL="360680">
                        <a:spcBef>
                          <a:spcPts val="860"/>
                        </a:spcBef>
                        <a:spcAft>
                          <a:spcPts val="0"/>
                        </a:spcAft>
                      </a:pPr>
                      <a:r>
                        <a:rPr lang="en-US" sz="1600" dirty="0">
                          <a:solidFill>
                            <a:srgbClr val="FF0000"/>
                          </a:solidFill>
                          <a:effectLst/>
                        </a:rPr>
                        <a:t>Meaningful</a:t>
                      </a:r>
                      <a:r>
                        <a:rPr lang="en-US" sz="1600" spc="-60" dirty="0">
                          <a:solidFill>
                            <a:srgbClr val="FF0000"/>
                          </a:solidFill>
                          <a:effectLst/>
                        </a:rPr>
                        <a:t> </a:t>
                      </a:r>
                      <a:r>
                        <a:rPr lang="en-US" sz="1600" spc="-10" dirty="0">
                          <a:solidFill>
                            <a:srgbClr val="FF0000"/>
                          </a:solidFill>
                          <a:effectLst/>
                        </a:rPr>
                        <a:t>Operations</a:t>
                      </a: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2"/>
                    </a:solidFill>
                  </a:tcPr>
                </a:tc>
                <a:tc>
                  <a:txBody>
                    <a:bodyPr/>
                    <a:lstStyle/>
                    <a:p>
                      <a:pPr marL="499110">
                        <a:lnSpc>
                          <a:spcPts val="1840"/>
                        </a:lnSpc>
                        <a:spcBef>
                          <a:spcPts val="795"/>
                        </a:spcBef>
                        <a:spcAft>
                          <a:spcPts val="0"/>
                        </a:spcAft>
                      </a:pPr>
                      <a:r>
                        <a:rPr lang="en-US" sz="1600" spc="-10">
                          <a:solidFill>
                            <a:srgbClr val="FF0000"/>
                          </a:solidFill>
                          <a:effectLst/>
                        </a:rPr>
                        <a:t>Statistical</a:t>
                      </a:r>
                      <a:endParaRPr lang="en-IN" sz="1100">
                        <a:solidFill>
                          <a:srgbClr val="FF0000"/>
                        </a:solidFill>
                        <a:effectLst/>
                      </a:endParaRPr>
                    </a:p>
                    <a:p>
                      <a:pPr marL="531495">
                        <a:lnSpc>
                          <a:spcPts val="1840"/>
                        </a:lnSpc>
                        <a:spcBef>
                          <a:spcPts val="795"/>
                        </a:spcBef>
                        <a:spcAft>
                          <a:spcPts val="0"/>
                        </a:spcAft>
                      </a:pPr>
                      <a:r>
                        <a:rPr lang="en-US" sz="1600" spc="-10">
                          <a:solidFill>
                            <a:srgbClr val="FF0000"/>
                          </a:solidFill>
                          <a:effectLst/>
                        </a:rPr>
                        <a:t>Methods</a:t>
                      </a:r>
                      <a:endParaRPr lang="en-IN" sz="1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2"/>
                    </a:solidFill>
                  </a:tcPr>
                </a:tc>
                <a:extLst>
                  <a:ext uri="{0D108BD9-81ED-4DB2-BD59-A6C34878D82A}">
                    <a16:rowId xmlns:a16="http://schemas.microsoft.com/office/drawing/2014/main" val="1675448730"/>
                  </a:ext>
                </a:extLst>
              </a:tr>
              <a:tr h="727860">
                <a:tc>
                  <a:txBody>
                    <a:bodyPr/>
                    <a:lstStyle/>
                    <a:p>
                      <a:pPr marL="136525">
                        <a:spcBef>
                          <a:spcPts val="980"/>
                        </a:spcBef>
                        <a:spcAft>
                          <a:spcPts val="0"/>
                        </a:spcAft>
                      </a:pPr>
                      <a:r>
                        <a:rPr lang="en-US" sz="1600" spc="-10" dirty="0">
                          <a:solidFill>
                            <a:srgbClr val="0070C0"/>
                          </a:solidFill>
                          <a:effectLst/>
                        </a:rPr>
                        <a:t>Nominal</a:t>
                      </a:r>
                      <a:endParaRPr lang="en-IN" sz="1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2"/>
                    </a:solidFill>
                  </a:tcPr>
                </a:tc>
                <a:tc>
                  <a:txBody>
                    <a:bodyPr/>
                    <a:lstStyle/>
                    <a:p>
                      <a:pPr marL="133350">
                        <a:spcBef>
                          <a:spcPts val="980"/>
                        </a:spcBef>
                        <a:spcAft>
                          <a:spcPts val="0"/>
                        </a:spcAft>
                      </a:pPr>
                      <a:r>
                        <a:rPr lang="en-US" sz="1600" b="1" dirty="0">
                          <a:solidFill>
                            <a:srgbClr val="0070C0"/>
                          </a:solidFill>
                          <a:effectLst/>
                        </a:rPr>
                        <a:t>Classifying</a:t>
                      </a:r>
                      <a:r>
                        <a:rPr lang="en-US" sz="1600" b="1" spc="-80" dirty="0">
                          <a:solidFill>
                            <a:srgbClr val="0070C0"/>
                          </a:solidFill>
                          <a:effectLst/>
                        </a:rPr>
                        <a:t> </a:t>
                      </a:r>
                      <a:r>
                        <a:rPr lang="en-US" sz="1600" b="1" dirty="0">
                          <a:solidFill>
                            <a:srgbClr val="0070C0"/>
                          </a:solidFill>
                          <a:effectLst/>
                        </a:rPr>
                        <a:t>and</a:t>
                      </a:r>
                      <a:r>
                        <a:rPr lang="en-US" sz="1600" b="1" spc="-45" dirty="0">
                          <a:solidFill>
                            <a:srgbClr val="0070C0"/>
                          </a:solidFill>
                          <a:effectLst/>
                        </a:rPr>
                        <a:t> </a:t>
                      </a:r>
                      <a:r>
                        <a:rPr lang="en-US" sz="1600" b="1" spc="-10" dirty="0">
                          <a:solidFill>
                            <a:srgbClr val="0070C0"/>
                          </a:solidFill>
                          <a:effectLst/>
                        </a:rPr>
                        <a:t>Counting</a:t>
                      </a:r>
                      <a:endParaRPr lang="en-IN" sz="11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2"/>
                    </a:solidFill>
                  </a:tcPr>
                </a:tc>
                <a:tc>
                  <a:txBody>
                    <a:bodyPr/>
                    <a:lstStyle/>
                    <a:p>
                      <a:pPr marL="136525">
                        <a:spcBef>
                          <a:spcPts val="980"/>
                        </a:spcBef>
                        <a:spcAft>
                          <a:spcPts val="0"/>
                        </a:spcAft>
                      </a:pPr>
                      <a:r>
                        <a:rPr lang="en-US" sz="1600" spc="-10" dirty="0">
                          <a:solidFill>
                            <a:srgbClr val="0070C0"/>
                          </a:solidFill>
                          <a:effectLst/>
                        </a:rPr>
                        <a:t>Nonparametric</a:t>
                      </a:r>
                      <a:endParaRPr lang="en-IN" sz="1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2"/>
                    </a:solidFill>
                  </a:tcPr>
                </a:tc>
                <a:extLst>
                  <a:ext uri="{0D108BD9-81ED-4DB2-BD59-A6C34878D82A}">
                    <a16:rowId xmlns:a16="http://schemas.microsoft.com/office/drawing/2014/main" val="1577884658"/>
                  </a:ext>
                </a:extLst>
              </a:tr>
              <a:tr h="694405">
                <a:tc>
                  <a:txBody>
                    <a:bodyPr/>
                    <a:lstStyle/>
                    <a:p>
                      <a:pPr marL="136525">
                        <a:spcBef>
                          <a:spcPts val="795"/>
                        </a:spcBef>
                        <a:spcAft>
                          <a:spcPts val="0"/>
                        </a:spcAft>
                      </a:pPr>
                      <a:r>
                        <a:rPr lang="en-US" sz="1600" spc="-10" dirty="0">
                          <a:solidFill>
                            <a:schemeClr val="accent6">
                              <a:lumMod val="75000"/>
                            </a:schemeClr>
                          </a:solidFill>
                          <a:effectLst/>
                        </a:rPr>
                        <a:t>Ordinal</a:t>
                      </a:r>
                      <a:endParaRPr lang="en-IN" sz="1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2"/>
                    </a:solidFill>
                  </a:tcPr>
                </a:tc>
                <a:tc>
                  <a:txBody>
                    <a:bodyPr/>
                    <a:lstStyle/>
                    <a:p>
                      <a:pPr marL="133350">
                        <a:spcBef>
                          <a:spcPts val="795"/>
                        </a:spcBef>
                        <a:spcAft>
                          <a:spcPts val="0"/>
                        </a:spcAft>
                      </a:pPr>
                      <a:r>
                        <a:rPr lang="en-US" sz="1600" b="1" dirty="0">
                          <a:solidFill>
                            <a:schemeClr val="accent6">
                              <a:lumMod val="75000"/>
                            </a:schemeClr>
                          </a:solidFill>
                          <a:effectLst/>
                        </a:rPr>
                        <a:t>All</a:t>
                      </a:r>
                      <a:r>
                        <a:rPr lang="en-US" sz="1600" b="1" spc="-40" dirty="0">
                          <a:solidFill>
                            <a:schemeClr val="accent6">
                              <a:lumMod val="75000"/>
                            </a:schemeClr>
                          </a:solidFill>
                          <a:effectLst/>
                        </a:rPr>
                        <a:t> </a:t>
                      </a:r>
                      <a:r>
                        <a:rPr lang="en-US" sz="1600" b="1" dirty="0">
                          <a:solidFill>
                            <a:schemeClr val="accent6">
                              <a:lumMod val="75000"/>
                            </a:schemeClr>
                          </a:solidFill>
                          <a:effectLst/>
                        </a:rPr>
                        <a:t>of</a:t>
                      </a:r>
                      <a:r>
                        <a:rPr lang="en-US" sz="1600" b="1" spc="-40" dirty="0">
                          <a:solidFill>
                            <a:schemeClr val="accent6">
                              <a:lumMod val="75000"/>
                            </a:schemeClr>
                          </a:solidFill>
                          <a:effectLst/>
                        </a:rPr>
                        <a:t> </a:t>
                      </a:r>
                      <a:r>
                        <a:rPr lang="en-US" sz="1600" b="1" dirty="0">
                          <a:solidFill>
                            <a:schemeClr val="accent6">
                              <a:lumMod val="75000"/>
                            </a:schemeClr>
                          </a:solidFill>
                          <a:effectLst/>
                        </a:rPr>
                        <a:t>the</a:t>
                      </a:r>
                      <a:r>
                        <a:rPr lang="en-US" sz="1600" b="1" spc="-25" dirty="0">
                          <a:solidFill>
                            <a:schemeClr val="accent6">
                              <a:lumMod val="75000"/>
                            </a:schemeClr>
                          </a:solidFill>
                          <a:effectLst/>
                        </a:rPr>
                        <a:t> </a:t>
                      </a:r>
                      <a:r>
                        <a:rPr lang="en-US" sz="1600" b="1" dirty="0">
                          <a:solidFill>
                            <a:schemeClr val="accent6">
                              <a:lumMod val="75000"/>
                            </a:schemeClr>
                          </a:solidFill>
                          <a:effectLst/>
                        </a:rPr>
                        <a:t>above</a:t>
                      </a:r>
                      <a:r>
                        <a:rPr lang="en-US" sz="1600" b="1" spc="-25" dirty="0">
                          <a:solidFill>
                            <a:schemeClr val="accent6">
                              <a:lumMod val="75000"/>
                            </a:schemeClr>
                          </a:solidFill>
                          <a:effectLst/>
                        </a:rPr>
                        <a:t> </a:t>
                      </a:r>
                      <a:r>
                        <a:rPr lang="en-US" sz="1600" b="1" dirty="0">
                          <a:solidFill>
                            <a:schemeClr val="accent6">
                              <a:lumMod val="75000"/>
                            </a:schemeClr>
                          </a:solidFill>
                          <a:effectLst/>
                        </a:rPr>
                        <a:t>plus</a:t>
                      </a:r>
                      <a:r>
                        <a:rPr lang="en-US" sz="1600" b="1" spc="-35" dirty="0">
                          <a:solidFill>
                            <a:schemeClr val="accent6">
                              <a:lumMod val="75000"/>
                            </a:schemeClr>
                          </a:solidFill>
                          <a:effectLst/>
                        </a:rPr>
                        <a:t> </a:t>
                      </a:r>
                      <a:r>
                        <a:rPr lang="en-US" sz="1600" b="1" spc="-10" dirty="0">
                          <a:solidFill>
                            <a:schemeClr val="accent6">
                              <a:lumMod val="75000"/>
                            </a:schemeClr>
                          </a:solidFill>
                          <a:effectLst/>
                        </a:rPr>
                        <a:t>Ranking</a:t>
                      </a:r>
                      <a:endParaRPr lang="en-IN" sz="1100" b="1"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2"/>
                    </a:solidFill>
                  </a:tcPr>
                </a:tc>
                <a:tc>
                  <a:txBody>
                    <a:bodyPr/>
                    <a:lstStyle/>
                    <a:p>
                      <a:pPr marL="136525">
                        <a:spcBef>
                          <a:spcPts val="795"/>
                        </a:spcBef>
                        <a:spcAft>
                          <a:spcPts val="0"/>
                        </a:spcAft>
                      </a:pPr>
                      <a:r>
                        <a:rPr lang="en-US" sz="1600" spc="-10" dirty="0">
                          <a:solidFill>
                            <a:schemeClr val="accent6">
                              <a:lumMod val="75000"/>
                            </a:schemeClr>
                          </a:solidFill>
                          <a:effectLst/>
                        </a:rPr>
                        <a:t>Nonparametric</a:t>
                      </a:r>
                      <a:endParaRPr lang="en-IN" sz="1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2"/>
                    </a:solidFill>
                  </a:tcPr>
                </a:tc>
                <a:extLst>
                  <a:ext uri="{0D108BD9-81ED-4DB2-BD59-A6C34878D82A}">
                    <a16:rowId xmlns:a16="http://schemas.microsoft.com/office/drawing/2014/main" val="2905134379"/>
                  </a:ext>
                </a:extLst>
              </a:tr>
              <a:tr h="1058664">
                <a:tc>
                  <a:txBody>
                    <a:bodyPr/>
                    <a:lstStyle/>
                    <a:p>
                      <a:pPr marL="136525">
                        <a:spcBef>
                          <a:spcPts val="795"/>
                        </a:spcBef>
                        <a:spcAft>
                          <a:spcPts val="0"/>
                        </a:spcAft>
                      </a:pPr>
                      <a:r>
                        <a:rPr lang="en-US" sz="1600" spc="-10" dirty="0">
                          <a:solidFill>
                            <a:srgbClr val="00B050"/>
                          </a:solidFill>
                          <a:effectLst/>
                        </a:rPr>
                        <a:t>Interval</a:t>
                      </a:r>
                      <a:endParaRPr lang="en-IN" sz="1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2"/>
                    </a:solidFill>
                  </a:tcPr>
                </a:tc>
                <a:tc>
                  <a:txBody>
                    <a:bodyPr/>
                    <a:lstStyle/>
                    <a:p>
                      <a:pPr marL="133350">
                        <a:lnSpc>
                          <a:spcPts val="1940"/>
                        </a:lnSpc>
                        <a:spcBef>
                          <a:spcPts val="795"/>
                        </a:spcBef>
                        <a:spcAft>
                          <a:spcPts val="0"/>
                        </a:spcAft>
                      </a:pPr>
                      <a:r>
                        <a:rPr lang="en-US" sz="1600" b="1" dirty="0">
                          <a:solidFill>
                            <a:srgbClr val="00B050"/>
                          </a:solidFill>
                          <a:effectLst/>
                        </a:rPr>
                        <a:t>All</a:t>
                      </a:r>
                      <a:r>
                        <a:rPr lang="en-US" sz="1600" b="1" spc="-45" dirty="0">
                          <a:solidFill>
                            <a:srgbClr val="00B050"/>
                          </a:solidFill>
                          <a:effectLst/>
                        </a:rPr>
                        <a:t> </a:t>
                      </a:r>
                      <a:r>
                        <a:rPr lang="en-US" sz="1600" b="1" dirty="0">
                          <a:solidFill>
                            <a:srgbClr val="00B050"/>
                          </a:solidFill>
                          <a:effectLst/>
                        </a:rPr>
                        <a:t>of</a:t>
                      </a:r>
                      <a:r>
                        <a:rPr lang="en-US" sz="1600" b="1" spc="-35" dirty="0">
                          <a:solidFill>
                            <a:srgbClr val="00B050"/>
                          </a:solidFill>
                          <a:effectLst/>
                        </a:rPr>
                        <a:t> </a:t>
                      </a:r>
                      <a:r>
                        <a:rPr lang="en-US" sz="1600" b="1" dirty="0">
                          <a:solidFill>
                            <a:srgbClr val="00B050"/>
                          </a:solidFill>
                          <a:effectLst/>
                        </a:rPr>
                        <a:t>the</a:t>
                      </a:r>
                      <a:r>
                        <a:rPr lang="en-US" sz="1600" b="1" spc="-25" dirty="0">
                          <a:solidFill>
                            <a:srgbClr val="00B050"/>
                          </a:solidFill>
                          <a:effectLst/>
                        </a:rPr>
                        <a:t> </a:t>
                      </a:r>
                      <a:r>
                        <a:rPr lang="en-US" sz="1600" b="1" dirty="0">
                          <a:solidFill>
                            <a:srgbClr val="00B050"/>
                          </a:solidFill>
                          <a:effectLst/>
                        </a:rPr>
                        <a:t>above</a:t>
                      </a:r>
                      <a:r>
                        <a:rPr lang="en-US" sz="1600" b="1" spc="-30" dirty="0">
                          <a:solidFill>
                            <a:srgbClr val="00B050"/>
                          </a:solidFill>
                          <a:effectLst/>
                        </a:rPr>
                        <a:t> </a:t>
                      </a:r>
                      <a:r>
                        <a:rPr lang="en-US" sz="1600" b="1" spc="-20" dirty="0">
                          <a:solidFill>
                            <a:srgbClr val="00B050"/>
                          </a:solidFill>
                          <a:effectLst/>
                        </a:rPr>
                        <a:t>plus</a:t>
                      </a:r>
                      <a:endParaRPr lang="en-IN" sz="1100" b="1" dirty="0">
                        <a:solidFill>
                          <a:srgbClr val="00B050"/>
                        </a:solidFill>
                        <a:effectLst/>
                      </a:endParaRPr>
                    </a:p>
                    <a:p>
                      <a:pPr marL="133350">
                        <a:lnSpc>
                          <a:spcPts val="1940"/>
                        </a:lnSpc>
                        <a:spcBef>
                          <a:spcPts val="795"/>
                        </a:spcBef>
                        <a:spcAft>
                          <a:spcPts val="0"/>
                        </a:spcAft>
                      </a:pPr>
                      <a:r>
                        <a:rPr lang="en-US" sz="1600" b="1" dirty="0">
                          <a:solidFill>
                            <a:srgbClr val="00B050"/>
                          </a:solidFill>
                          <a:effectLst/>
                        </a:rPr>
                        <a:t>Addition,</a:t>
                      </a:r>
                      <a:r>
                        <a:rPr lang="en-US" sz="1600" b="1" spc="-70" dirty="0">
                          <a:solidFill>
                            <a:srgbClr val="00B050"/>
                          </a:solidFill>
                          <a:effectLst/>
                        </a:rPr>
                        <a:t> </a:t>
                      </a:r>
                      <a:r>
                        <a:rPr lang="en-US" sz="1600" b="1" spc="-10" dirty="0">
                          <a:solidFill>
                            <a:srgbClr val="00B050"/>
                          </a:solidFill>
                          <a:effectLst/>
                        </a:rPr>
                        <a:t>Subtraction</a:t>
                      </a:r>
                      <a:endParaRPr lang="en-IN" sz="11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2"/>
                    </a:solidFill>
                  </a:tcPr>
                </a:tc>
                <a:tc>
                  <a:txBody>
                    <a:bodyPr/>
                    <a:lstStyle/>
                    <a:p>
                      <a:pPr marL="136525">
                        <a:spcBef>
                          <a:spcPts val="795"/>
                        </a:spcBef>
                        <a:spcAft>
                          <a:spcPts val="0"/>
                        </a:spcAft>
                      </a:pPr>
                      <a:r>
                        <a:rPr lang="en-US" sz="1600" spc="-10" dirty="0">
                          <a:solidFill>
                            <a:srgbClr val="00B050"/>
                          </a:solidFill>
                          <a:effectLst/>
                        </a:rPr>
                        <a:t>Parametric</a:t>
                      </a:r>
                      <a:endParaRPr lang="en-IN" sz="1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2"/>
                    </a:solidFill>
                  </a:tcPr>
                </a:tc>
                <a:extLst>
                  <a:ext uri="{0D108BD9-81ED-4DB2-BD59-A6C34878D82A}">
                    <a16:rowId xmlns:a16="http://schemas.microsoft.com/office/drawing/2014/main" val="679162171"/>
                  </a:ext>
                </a:extLst>
              </a:tr>
              <a:tr h="1160055">
                <a:tc>
                  <a:txBody>
                    <a:bodyPr/>
                    <a:lstStyle/>
                    <a:p>
                      <a:pPr marL="136525">
                        <a:spcBef>
                          <a:spcPts val="1395"/>
                        </a:spcBef>
                        <a:spcAft>
                          <a:spcPts val="0"/>
                        </a:spcAft>
                      </a:pPr>
                      <a:r>
                        <a:rPr lang="en-US" sz="1600" spc="-10" dirty="0">
                          <a:solidFill>
                            <a:schemeClr val="accent2">
                              <a:lumMod val="75000"/>
                            </a:schemeClr>
                          </a:solidFill>
                          <a:effectLst/>
                        </a:rPr>
                        <a:t>Ratio</a:t>
                      </a:r>
                      <a:endParaRPr lang="en-IN" sz="1100" dirty="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2"/>
                    </a:solidFill>
                  </a:tcPr>
                </a:tc>
                <a:tc>
                  <a:txBody>
                    <a:bodyPr/>
                    <a:lstStyle/>
                    <a:p>
                      <a:pPr marL="133350">
                        <a:lnSpc>
                          <a:spcPct val="97000"/>
                        </a:lnSpc>
                        <a:spcBef>
                          <a:spcPts val="825"/>
                        </a:spcBef>
                        <a:spcAft>
                          <a:spcPts val="0"/>
                        </a:spcAft>
                      </a:pPr>
                      <a:r>
                        <a:rPr lang="en-US" sz="1600" dirty="0">
                          <a:solidFill>
                            <a:schemeClr val="accent2">
                              <a:lumMod val="75000"/>
                            </a:schemeClr>
                          </a:solidFill>
                          <a:effectLst/>
                        </a:rPr>
                        <a:t>All of the above plus multiplication</a:t>
                      </a:r>
                      <a:r>
                        <a:rPr lang="en-US" sz="1600" spc="-95" dirty="0">
                          <a:solidFill>
                            <a:schemeClr val="accent2">
                              <a:lumMod val="75000"/>
                            </a:schemeClr>
                          </a:solidFill>
                          <a:effectLst/>
                        </a:rPr>
                        <a:t> </a:t>
                      </a:r>
                      <a:r>
                        <a:rPr lang="en-US" sz="1600" dirty="0">
                          <a:solidFill>
                            <a:schemeClr val="accent2">
                              <a:lumMod val="75000"/>
                            </a:schemeClr>
                          </a:solidFill>
                          <a:effectLst/>
                        </a:rPr>
                        <a:t>and</a:t>
                      </a:r>
                      <a:r>
                        <a:rPr lang="en-US" sz="1600" spc="-90" dirty="0">
                          <a:solidFill>
                            <a:schemeClr val="accent2">
                              <a:lumMod val="75000"/>
                            </a:schemeClr>
                          </a:solidFill>
                          <a:effectLst/>
                        </a:rPr>
                        <a:t> </a:t>
                      </a:r>
                      <a:r>
                        <a:rPr lang="en-US" sz="1600" dirty="0">
                          <a:solidFill>
                            <a:schemeClr val="accent2">
                              <a:lumMod val="75000"/>
                            </a:schemeClr>
                          </a:solidFill>
                          <a:effectLst/>
                        </a:rPr>
                        <a:t>division</a:t>
                      </a:r>
                      <a:endParaRPr lang="en-IN" sz="1100" dirty="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2"/>
                    </a:solidFill>
                  </a:tcPr>
                </a:tc>
                <a:tc>
                  <a:txBody>
                    <a:bodyPr/>
                    <a:lstStyle/>
                    <a:p>
                      <a:pPr marL="136525">
                        <a:spcBef>
                          <a:spcPts val="760"/>
                        </a:spcBef>
                        <a:spcAft>
                          <a:spcPts val="0"/>
                        </a:spcAft>
                      </a:pPr>
                      <a:r>
                        <a:rPr lang="en-US" sz="1600" dirty="0">
                          <a:solidFill>
                            <a:schemeClr val="accent2">
                              <a:lumMod val="75000"/>
                            </a:schemeClr>
                          </a:solidFill>
                          <a:effectLst/>
                        </a:rPr>
                        <a:t> </a:t>
                      </a:r>
                      <a:endParaRPr lang="en-IN" sz="1100" dirty="0">
                        <a:solidFill>
                          <a:schemeClr val="accent2">
                            <a:lumMod val="75000"/>
                          </a:schemeClr>
                        </a:solidFill>
                        <a:effectLst/>
                      </a:endParaRPr>
                    </a:p>
                    <a:p>
                      <a:pPr marL="136525">
                        <a:spcBef>
                          <a:spcPts val="795"/>
                        </a:spcBef>
                        <a:spcAft>
                          <a:spcPts val="0"/>
                        </a:spcAft>
                      </a:pPr>
                      <a:r>
                        <a:rPr lang="en-US" sz="1600" spc="-10" dirty="0">
                          <a:solidFill>
                            <a:schemeClr val="accent2">
                              <a:lumMod val="75000"/>
                            </a:schemeClr>
                          </a:solidFill>
                          <a:effectLst/>
                        </a:rPr>
                        <a:t>Parametric</a:t>
                      </a:r>
                      <a:endParaRPr lang="en-IN" sz="1100" dirty="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2"/>
                    </a:solidFill>
                  </a:tcPr>
                </a:tc>
                <a:extLst>
                  <a:ext uri="{0D108BD9-81ED-4DB2-BD59-A6C34878D82A}">
                    <a16:rowId xmlns:a16="http://schemas.microsoft.com/office/drawing/2014/main" val="705620596"/>
                  </a:ext>
                </a:extLst>
              </a:tr>
            </a:tbl>
          </a:graphicData>
        </a:graphic>
      </p:graphicFrame>
    </p:spTree>
    <p:extLst>
      <p:ext uri="{BB962C8B-B14F-4D97-AF65-F5344CB8AC3E}">
        <p14:creationId xmlns:p14="http://schemas.microsoft.com/office/powerpoint/2010/main" val="17587307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p:nvPr/>
        </p:nvGrpSpPr>
        <p:grpSpPr>
          <a:xfrm>
            <a:off x="125729" y="533400"/>
            <a:ext cx="8887643" cy="5943600"/>
            <a:chOff x="125729" y="304800"/>
            <a:chExt cx="8887643" cy="5943600"/>
          </a:xfrm>
        </p:grpSpPr>
        <p:sp>
          <p:nvSpPr>
            <p:cNvPr id="5" name="Rectangle: Rounded Corners 4">
              <a:extLst>
                <a:ext uri="{FF2B5EF4-FFF2-40B4-BE49-F238E27FC236}">
                  <a16:creationId xmlns:a16="http://schemas.microsoft.com/office/drawing/2014/main" id="{7B72136D-2DC0-4F68-9082-89C6B662ACFA}"/>
                </a:ext>
              </a:extLst>
            </p:cNvPr>
            <p:cNvSpPr/>
            <p:nvPr/>
          </p:nvSpPr>
          <p:spPr>
            <a:xfrm>
              <a:off x="2399212" y="304800"/>
              <a:ext cx="3468188" cy="57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700" dirty="0">
                  <a:solidFill>
                    <a:schemeClr val="tx1"/>
                  </a:solidFill>
                </a:rPr>
                <a:t>Types of Variable</a:t>
              </a:r>
            </a:p>
          </p:txBody>
        </p:sp>
        <p:sp>
          <p:nvSpPr>
            <p:cNvPr id="6" name="Rectangle: Diagonal Corners Snipped 5">
              <a:extLst>
                <a:ext uri="{FF2B5EF4-FFF2-40B4-BE49-F238E27FC236}">
                  <a16:creationId xmlns:a16="http://schemas.microsoft.com/office/drawing/2014/main" id="{A166A01D-0093-4ECA-B9A9-D0AD905A1F67}"/>
                </a:ext>
              </a:extLst>
            </p:cNvPr>
            <p:cNvSpPr/>
            <p:nvPr/>
          </p:nvSpPr>
          <p:spPr>
            <a:xfrm>
              <a:off x="4882242" y="3090996"/>
              <a:ext cx="2072456" cy="1596933"/>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350" b="1" dirty="0">
                  <a:solidFill>
                    <a:schemeClr val="tx1"/>
                  </a:solidFill>
                </a:rPr>
                <a:t>Discrete: </a:t>
              </a:r>
              <a:r>
                <a:rPr lang="en-US" sz="1350" b="1" dirty="0"/>
                <a:t>countable</a:t>
              </a:r>
              <a:r>
                <a:rPr lang="en-US" sz="1350" dirty="0"/>
                <a:t> and have a </a:t>
              </a:r>
              <a:r>
                <a:rPr lang="en-US" sz="1350" b="1" dirty="0"/>
                <a:t>finite number of possibilities such as </a:t>
              </a:r>
              <a:r>
                <a:rPr lang="en-US" sz="1350" dirty="0"/>
                <a:t>number of people</a:t>
              </a:r>
              <a:endParaRPr lang="en-IN" sz="1350" dirty="0">
                <a:solidFill>
                  <a:schemeClr val="tx1"/>
                </a:solidFill>
              </a:endParaRPr>
            </a:p>
          </p:txBody>
        </p:sp>
        <p:sp>
          <p:nvSpPr>
            <p:cNvPr id="7" name="Rectangle: Diagonal Corners Snipped 6">
              <a:extLst>
                <a:ext uri="{FF2B5EF4-FFF2-40B4-BE49-F238E27FC236}">
                  <a16:creationId xmlns:a16="http://schemas.microsoft.com/office/drawing/2014/main" id="{82F354C6-DBFC-4D3A-B420-1CC95D308454}"/>
                </a:ext>
              </a:extLst>
            </p:cNvPr>
            <p:cNvSpPr/>
            <p:nvPr/>
          </p:nvSpPr>
          <p:spPr>
            <a:xfrm>
              <a:off x="4882243" y="1447800"/>
              <a:ext cx="3860075" cy="999308"/>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Quantitative(Numerical): </a:t>
              </a:r>
              <a:r>
                <a:rPr lang="en-US" dirty="0"/>
                <a:t>measured in terms of numbers such as height, weight, number of people. </a:t>
              </a:r>
              <a:endParaRPr lang="en-IN" dirty="0">
                <a:solidFill>
                  <a:schemeClr val="tx1"/>
                </a:solidFill>
              </a:endParaRPr>
            </a:p>
          </p:txBody>
        </p:sp>
        <p:sp>
          <p:nvSpPr>
            <p:cNvPr id="8" name="Rectangle 7">
              <a:extLst>
                <a:ext uri="{FF2B5EF4-FFF2-40B4-BE49-F238E27FC236}">
                  <a16:creationId xmlns:a16="http://schemas.microsoft.com/office/drawing/2014/main" id="{BB88A2AC-F338-4130-8064-9C843A02B3D2}"/>
                </a:ext>
              </a:extLst>
            </p:cNvPr>
            <p:cNvSpPr/>
            <p:nvPr/>
          </p:nvSpPr>
          <p:spPr>
            <a:xfrm>
              <a:off x="125729" y="3124200"/>
              <a:ext cx="1882686" cy="1563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350" b="1" dirty="0">
                  <a:solidFill>
                    <a:schemeClr val="tx1"/>
                  </a:solidFill>
                </a:rPr>
                <a:t>Nominal:</a:t>
              </a:r>
            </a:p>
            <a:p>
              <a:r>
                <a:rPr lang="en-US" sz="1350" b="1" dirty="0"/>
                <a:t>No ordering</a:t>
              </a:r>
              <a:r>
                <a:rPr lang="en-US" sz="1350" dirty="0"/>
                <a:t> is possible such as hair color, eye color, religion.</a:t>
              </a:r>
              <a:endParaRPr lang="en-IN" sz="1350" dirty="0">
                <a:solidFill>
                  <a:schemeClr val="tx1"/>
                </a:solidFill>
              </a:endParaRPr>
            </a:p>
          </p:txBody>
        </p:sp>
        <p:sp>
          <p:nvSpPr>
            <p:cNvPr id="9" name="Rectangle 8">
              <a:extLst>
                <a:ext uri="{FF2B5EF4-FFF2-40B4-BE49-F238E27FC236}">
                  <a16:creationId xmlns:a16="http://schemas.microsoft.com/office/drawing/2014/main" id="{BE98C2DD-F9AF-468A-AE04-539A4A1AD905}"/>
                </a:ext>
              </a:extLst>
            </p:cNvPr>
            <p:cNvSpPr/>
            <p:nvPr/>
          </p:nvSpPr>
          <p:spPr>
            <a:xfrm>
              <a:off x="2121085" y="3124200"/>
              <a:ext cx="1891390" cy="1563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350" b="1" dirty="0">
                  <a:solidFill>
                    <a:schemeClr val="tx1"/>
                  </a:solidFill>
                </a:rPr>
                <a:t>Ordinal: </a:t>
              </a:r>
              <a:r>
                <a:rPr lang="en-US" sz="1350" b="1" dirty="0"/>
                <a:t> </a:t>
              </a:r>
            </a:p>
            <a:p>
              <a:r>
                <a:rPr lang="en-US" sz="1350" b="1" dirty="0"/>
                <a:t>Ordering</a:t>
              </a:r>
              <a:r>
                <a:rPr lang="en-US" sz="1350" dirty="0"/>
                <a:t> is possible such as  health, which can take values such as poor, reasonable, good, or excellent. </a:t>
              </a:r>
              <a:endParaRPr lang="en-IN" sz="1350" dirty="0">
                <a:solidFill>
                  <a:schemeClr val="tx1"/>
                </a:solidFill>
              </a:endParaRPr>
            </a:p>
          </p:txBody>
        </p:sp>
        <p:sp>
          <p:nvSpPr>
            <p:cNvPr id="11" name="Rectangle 10">
              <a:extLst>
                <a:ext uri="{FF2B5EF4-FFF2-40B4-BE49-F238E27FC236}">
                  <a16:creationId xmlns:a16="http://schemas.microsoft.com/office/drawing/2014/main" id="{25543CC7-F036-4F8C-919A-E6437EBE5750}"/>
                </a:ext>
              </a:extLst>
            </p:cNvPr>
            <p:cNvSpPr/>
            <p:nvPr/>
          </p:nvSpPr>
          <p:spPr>
            <a:xfrm>
              <a:off x="152400" y="1439092"/>
              <a:ext cx="3860075" cy="999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Qualitative (Categorical): </a:t>
              </a:r>
              <a:r>
                <a:rPr lang="en-US" dirty="0"/>
                <a:t>express a qualitative attribute such as hair color, eye color, religion.</a:t>
              </a:r>
              <a:endParaRPr lang="en-IN" dirty="0"/>
            </a:p>
          </p:txBody>
        </p:sp>
        <p:sp>
          <p:nvSpPr>
            <p:cNvPr id="12" name="Rectangle: Diagonal Corners Snipped 11">
              <a:extLst>
                <a:ext uri="{FF2B5EF4-FFF2-40B4-BE49-F238E27FC236}">
                  <a16:creationId xmlns:a16="http://schemas.microsoft.com/office/drawing/2014/main" id="{426185E9-E683-4901-BB61-036EF0EF748B}"/>
                </a:ext>
              </a:extLst>
            </p:cNvPr>
            <p:cNvSpPr/>
            <p:nvPr/>
          </p:nvSpPr>
          <p:spPr>
            <a:xfrm>
              <a:off x="7130686" y="3124200"/>
              <a:ext cx="1882686" cy="1563730"/>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350" b="1" dirty="0">
                  <a:solidFill>
                    <a:schemeClr val="tx1"/>
                  </a:solidFill>
                </a:rPr>
                <a:t>Continuous: </a:t>
              </a:r>
              <a:r>
                <a:rPr lang="en-US" sz="1350" b="1" dirty="0"/>
                <a:t>not countable</a:t>
              </a:r>
              <a:r>
                <a:rPr lang="en-US" sz="1350" dirty="0"/>
                <a:t> and have an </a:t>
              </a:r>
              <a:r>
                <a:rPr lang="en-US" sz="1350" b="1" dirty="0"/>
                <a:t>infinite number of possibilities </a:t>
              </a:r>
              <a:r>
                <a:rPr lang="en-US" sz="1350" dirty="0"/>
                <a:t>such as height</a:t>
              </a:r>
              <a:endParaRPr lang="en-IN" sz="1350" dirty="0">
                <a:solidFill>
                  <a:schemeClr val="tx1"/>
                </a:solidFill>
              </a:endParaRPr>
            </a:p>
          </p:txBody>
        </p:sp>
        <p:sp>
          <p:nvSpPr>
            <p:cNvPr id="13" name="Rectangle: Diagonal Corners Snipped 12">
              <a:extLst>
                <a:ext uri="{FF2B5EF4-FFF2-40B4-BE49-F238E27FC236}">
                  <a16:creationId xmlns:a16="http://schemas.microsoft.com/office/drawing/2014/main" id="{F00B455A-0D6B-44D9-ABD4-08F3BA0B3D17}"/>
                </a:ext>
              </a:extLst>
            </p:cNvPr>
            <p:cNvSpPr/>
            <p:nvPr/>
          </p:nvSpPr>
          <p:spPr>
            <a:xfrm>
              <a:off x="1524000" y="5105400"/>
              <a:ext cx="3190745" cy="1143000"/>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350" b="1" dirty="0">
                  <a:solidFill>
                    <a:schemeClr val="tx1"/>
                  </a:solidFill>
                </a:rPr>
                <a:t>INTERVAL: </a:t>
              </a:r>
              <a:r>
                <a:rPr lang="en-US" sz="1350" dirty="0"/>
                <a:t>ratio of values of variable do not have any meaning and it does not have an inherently defined zero value such as temperature</a:t>
              </a:r>
              <a:endParaRPr lang="en-IN" sz="1350" dirty="0">
                <a:solidFill>
                  <a:schemeClr val="tx1"/>
                </a:solidFill>
              </a:endParaRPr>
            </a:p>
          </p:txBody>
        </p:sp>
        <p:sp>
          <p:nvSpPr>
            <p:cNvPr id="14" name="Rectangle: Diagonal Corners Snipped 13">
              <a:extLst>
                <a:ext uri="{FF2B5EF4-FFF2-40B4-BE49-F238E27FC236}">
                  <a16:creationId xmlns:a16="http://schemas.microsoft.com/office/drawing/2014/main" id="{1EC7167C-A09A-40E7-95E3-8C70F95F0995}"/>
                </a:ext>
              </a:extLst>
            </p:cNvPr>
            <p:cNvSpPr/>
            <p:nvPr/>
          </p:nvSpPr>
          <p:spPr>
            <a:xfrm>
              <a:off x="5410200" y="5116687"/>
              <a:ext cx="3086100" cy="1131713"/>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350" b="1" dirty="0">
                  <a:solidFill>
                    <a:schemeClr val="tx1"/>
                  </a:solidFill>
                </a:rPr>
                <a:t>RATIO: </a:t>
              </a:r>
              <a:r>
                <a:rPr lang="en-US" sz="1350" dirty="0"/>
                <a:t>ratio of values of variable have  meaning and it have an inherently defined zero value such as length</a:t>
              </a:r>
              <a:endParaRPr lang="en-IN" sz="1350" dirty="0"/>
            </a:p>
          </p:txBody>
        </p:sp>
        <p:cxnSp>
          <p:nvCxnSpPr>
            <p:cNvPr id="4" name="Elbow Connector 3"/>
            <p:cNvCxnSpPr/>
            <p:nvPr/>
          </p:nvCxnSpPr>
          <p:spPr>
            <a:xfrm rot="5400000">
              <a:off x="2839363" y="122728"/>
              <a:ext cx="556260" cy="205086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6200000" flipH="1">
              <a:off x="5388428" y="-174172"/>
              <a:ext cx="564968" cy="2678975"/>
            </a:xfrm>
            <a:prstGeom prst="bentConnector3">
              <a:avLst>
                <a:gd name="adj1" fmla="val 4509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990600" y="2447108"/>
              <a:ext cx="0" cy="6770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895600" y="2447108"/>
              <a:ext cx="0" cy="6438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6" idx="3"/>
            </p:cNvCxnSpPr>
            <p:nvPr/>
          </p:nvCxnSpPr>
          <p:spPr>
            <a:xfrm flipH="1">
              <a:off x="5918470" y="2447108"/>
              <a:ext cx="8802" cy="6438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7924800" y="2447108"/>
              <a:ext cx="0" cy="6770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12" idx="1"/>
              <a:endCxn id="13" idx="3"/>
            </p:cNvCxnSpPr>
            <p:nvPr/>
          </p:nvCxnSpPr>
          <p:spPr>
            <a:xfrm rot="5400000">
              <a:off x="5386966" y="2420337"/>
              <a:ext cx="417470" cy="4952656"/>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p:nvPr/>
          </p:nvCxnSpPr>
          <p:spPr>
            <a:xfrm rot="5400000">
              <a:off x="8015221" y="4826108"/>
              <a:ext cx="428758" cy="15240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p:txBody>
          <a:bodyPr/>
          <a:lstStyle/>
          <a:p>
            <a:fld id="{8C2E478F-E849-4A8C-AF1F-CBCC78A7CBFA}" type="slidenum">
              <a:rPr lang="en-US" smtClean="0"/>
              <a:pPr/>
              <a:t>22</a:t>
            </a:fld>
            <a:endParaRPr lang="en-US" dirty="0"/>
          </a:p>
        </p:txBody>
      </p:sp>
    </p:spTree>
    <p:extLst>
      <p:ext uri="{BB962C8B-B14F-4D97-AF65-F5344CB8AC3E}">
        <p14:creationId xmlns:p14="http://schemas.microsoft.com/office/powerpoint/2010/main" val="8376374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Example </a:t>
            </a:r>
          </a:p>
        </p:txBody>
      </p:sp>
      <p:graphicFrame>
        <p:nvGraphicFramePr>
          <p:cNvPr id="5" name="Table 4"/>
          <p:cNvGraphicFramePr>
            <a:graphicFrameLocks noGrp="1"/>
          </p:cNvGraphicFramePr>
          <p:nvPr/>
        </p:nvGraphicFramePr>
        <p:xfrm>
          <a:off x="533400" y="1828800"/>
          <a:ext cx="8001000" cy="400812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1346687737"/>
                    </a:ext>
                  </a:extLst>
                </a:gridCol>
                <a:gridCol w="2743200">
                  <a:extLst>
                    <a:ext uri="{9D8B030D-6E8A-4147-A177-3AD203B41FA5}">
                      <a16:colId xmlns:a16="http://schemas.microsoft.com/office/drawing/2014/main" val="4062396562"/>
                    </a:ext>
                  </a:extLst>
                </a:gridCol>
              </a:tblGrid>
              <a:tr h="431800">
                <a:tc>
                  <a:txBody>
                    <a:bodyPr/>
                    <a:lstStyle/>
                    <a:p>
                      <a:r>
                        <a:rPr lang="en-US" dirty="0"/>
                        <a:t>Question</a:t>
                      </a:r>
                    </a:p>
                  </a:txBody>
                  <a:tcPr/>
                </a:tc>
                <a:tc>
                  <a:txBody>
                    <a:bodyPr/>
                    <a:lstStyle/>
                    <a:p>
                      <a:r>
                        <a:rPr lang="en-US" dirty="0"/>
                        <a:t>Type of Variable</a:t>
                      </a:r>
                    </a:p>
                  </a:txBody>
                  <a:tcPr/>
                </a:tc>
                <a:extLst>
                  <a:ext uri="{0D108BD9-81ED-4DB2-BD59-A6C34878D82A}">
                    <a16:rowId xmlns:a16="http://schemas.microsoft.com/office/drawing/2014/main" val="3211952846"/>
                  </a:ext>
                </a:extLst>
              </a:tr>
              <a:tr h="370840">
                <a:tc>
                  <a:txBody>
                    <a:bodyPr/>
                    <a:lstStyle/>
                    <a:p>
                      <a:r>
                        <a:rPr lang="en-US" dirty="0"/>
                        <a:t>Types of vehicle</a:t>
                      </a:r>
                      <a:r>
                        <a:rPr lang="en-US" baseline="0" dirty="0"/>
                        <a:t> owned</a:t>
                      </a:r>
                    </a:p>
                    <a:p>
                      <a:r>
                        <a:rPr lang="en-US" baseline="0" dirty="0"/>
                        <a:t>Two wheeler, four wheeler</a:t>
                      </a:r>
                      <a:endParaRPr lang="en-US" dirty="0"/>
                    </a:p>
                  </a:txBody>
                  <a:tcPr/>
                </a:tc>
                <a:tc>
                  <a:txBody>
                    <a:bodyPr/>
                    <a:lstStyle/>
                    <a:p>
                      <a:endParaRPr lang="en-US" dirty="0"/>
                    </a:p>
                  </a:txBody>
                  <a:tcPr/>
                </a:tc>
                <a:extLst>
                  <a:ext uri="{0D108BD9-81ED-4DB2-BD59-A6C34878D82A}">
                    <a16:rowId xmlns:a16="http://schemas.microsoft.com/office/drawing/2014/main" val="1188874003"/>
                  </a:ext>
                </a:extLst>
              </a:tr>
              <a:tr h="370840">
                <a:tc>
                  <a:txBody>
                    <a:bodyPr/>
                    <a:lstStyle/>
                    <a:p>
                      <a:r>
                        <a:rPr lang="en-US" dirty="0"/>
                        <a:t>Product satisfaction</a:t>
                      </a:r>
                    </a:p>
                    <a:p>
                      <a:r>
                        <a:rPr lang="en-US" dirty="0"/>
                        <a:t>Unsatisfied, neutral, fairly satisfied, satisfied</a:t>
                      </a:r>
                    </a:p>
                  </a:txBody>
                  <a:tcPr/>
                </a:tc>
                <a:tc>
                  <a:txBody>
                    <a:bodyPr/>
                    <a:lstStyle/>
                    <a:p>
                      <a:endParaRPr lang="en-US" dirty="0"/>
                    </a:p>
                  </a:txBody>
                  <a:tcPr/>
                </a:tc>
                <a:extLst>
                  <a:ext uri="{0D108BD9-81ED-4DB2-BD59-A6C34878D82A}">
                    <a16:rowId xmlns:a16="http://schemas.microsoft.com/office/drawing/2014/main" val="1134942301"/>
                  </a:ext>
                </a:extLst>
              </a:tr>
              <a:tr h="370840">
                <a:tc>
                  <a:txBody>
                    <a:bodyPr/>
                    <a:lstStyle/>
                    <a:p>
                      <a:r>
                        <a:rPr lang="en-US" dirty="0"/>
                        <a:t>To how many magazines</a:t>
                      </a:r>
                      <a:r>
                        <a:rPr lang="en-US" baseline="0" dirty="0"/>
                        <a:t> do you currently subscribed</a:t>
                      </a:r>
                    </a:p>
                    <a:p>
                      <a:r>
                        <a:rPr lang="en-US" baseline="0" dirty="0"/>
                        <a:t>Zero, One, Two, Three, Four</a:t>
                      </a:r>
                      <a:endParaRPr lang="en-US" dirty="0"/>
                    </a:p>
                  </a:txBody>
                  <a:tcPr/>
                </a:tc>
                <a:tc>
                  <a:txBody>
                    <a:bodyPr/>
                    <a:lstStyle/>
                    <a:p>
                      <a:endParaRPr lang="en-US" dirty="0"/>
                    </a:p>
                  </a:txBody>
                  <a:tcPr/>
                </a:tc>
                <a:extLst>
                  <a:ext uri="{0D108BD9-81ED-4DB2-BD59-A6C34878D82A}">
                    <a16:rowId xmlns:a16="http://schemas.microsoft.com/office/drawing/2014/main" val="1588076628"/>
                  </a:ext>
                </a:extLst>
              </a:tr>
              <a:tr h="370840">
                <a:tc>
                  <a:txBody>
                    <a:bodyPr/>
                    <a:lstStyle/>
                    <a:p>
                      <a:r>
                        <a:rPr lang="en-US" dirty="0"/>
                        <a:t>How tall are you (in inches)</a:t>
                      </a:r>
                    </a:p>
                  </a:txBody>
                  <a:tcPr/>
                </a:tc>
                <a:tc>
                  <a:txBody>
                    <a:bodyPr/>
                    <a:lstStyle/>
                    <a:p>
                      <a:endParaRPr lang="en-US" dirty="0"/>
                    </a:p>
                  </a:txBody>
                  <a:tcPr/>
                </a:tc>
                <a:extLst>
                  <a:ext uri="{0D108BD9-81ED-4DB2-BD59-A6C34878D82A}">
                    <a16:rowId xmlns:a16="http://schemas.microsoft.com/office/drawing/2014/main" val="1383949700"/>
                  </a:ext>
                </a:extLst>
              </a:tr>
              <a:tr h="370840">
                <a:tc>
                  <a:txBody>
                    <a:bodyPr/>
                    <a:lstStyle/>
                    <a:p>
                      <a:r>
                        <a:rPr lang="en-US" dirty="0"/>
                        <a:t>Weight (in Kilograms)</a:t>
                      </a:r>
                    </a:p>
                  </a:txBody>
                  <a:tcPr/>
                </a:tc>
                <a:tc>
                  <a:txBody>
                    <a:bodyPr/>
                    <a:lstStyle/>
                    <a:p>
                      <a:endParaRPr lang="en-US" dirty="0"/>
                    </a:p>
                  </a:txBody>
                  <a:tcPr/>
                </a:tc>
                <a:extLst>
                  <a:ext uri="{0D108BD9-81ED-4DB2-BD59-A6C34878D82A}">
                    <a16:rowId xmlns:a16="http://schemas.microsoft.com/office/drawing/2014/main" val="2692821943"/>
                  </a:ext>
                </a:extLst>
              </a:tr>
              <a:tr h="370840">
                <a:tc>
                  <a:txBody>
                    <a:bodyPr/>
                    <a:lstStyle/>
                    <a:p>
                      <a:r>
                        <a:rPr lang="en-US" dirty="0"/>
                        <a:t>Temperature (in degrees Celsius or degrees Fahrenheit)</a:t>
                      </a:r>
                    </a:p>
                  </a:txBody>
                  <a:tcPr/>
                </a:tc>
                <a:tc>
                  <a:txBody>
                    <a:bodyPr/>
                    <a:lstStyle/>
                    <a:p>
                      <a:endParaRPr lang="en-US" dirty="0"/>
                    </a:p>
                  </a:txBody>
                  <a:tcPr/>
                </a:tc>
                <a:extLst>
                  <a:ext uri="{0D108BD9-81ED-4DB2-BD59-A6C34878D82A}">
                    <a16:rowId xmlns:a16="http://schemas.microsoft.com/office/drawing/2014/main" val="2491578583"/>
                  </a:ext>
                </a:extLst>
              </a:tr>
            </a:tbl>
          </a:graphicData>
        </a:graphic>
      </p:graphicFrame>
      <p:pic>
        <p:nvPicPr>
          <p:cNvPr id="4" name="Picture 3">
            <a:extLst>
              <a:ext uri="{FF2B5EF4-FFF2-40B4-BE49-F238E27FC236}">
                <a16:creationId xmlns:a16="http://schemas.microsoft.com/office/drawing/2014/main" id="{1A1C2D5D-2141-1668-93A6-DE3690E6E3BE}"/>
              </a:ext>
            </a:extLst>
          </p:cNvPr>
          <p:cNvPicPr>
            <a:picLocks noChangeAspect="1"/>
          </p:cNvPicPr>
          <p:nvPr/>
        </p:nvPicPr>
        <p:blipFill>
          <a:blip r:embed="rId2"/>
          <a:stretch>
            <a:fillRect/>
          </a:stretch>
        </p:blipFill>
        <p:spPr>
          <a:xfrm>
            <a:off x="5791200" y="2332022"/>
            <a:ext cx="2667000" cy="3459178"/>
          </a:xfrm>
          <a:prstGeom prst="rect">
            <a:avLst/>
          </a:prstGeom>
        </p:spPr>
      </p:pic>
      <p:sp>
        <p:nvSpPr>
          <p:cNvPr id="3" name="Slide Number Placeholder 2"/>
          <p:cNvSpPr>
            <a:spLocks noGrp="1"/>
          </p:cNvSpPr>
          <p:nvPr>
            <p:ph type="sldNum" sz="quarter" idx="12"/>
          </p:nvPr>
        </p:nvSpPr>
        <p:spPr/>
        <p:txBody>
          <a:bodyPr/>
          <a:lstStyle/>
          <a:p>
            <a:fld id="{8C2E478F-E849-4A8C-AF1F-CBCC78A7CBFA}" type="slidenum">
              <a:rPr lang="en-US" smtClean="0"/>
              <a:pPr/>
              <a:t>23</a:t>
            </a:fld>
            <a:endParaRPr lang="en-US" dirty="0"/>
          </a:p>
        </p:txBody>
      </p:sp>
    </p:spTree>
    <p:extLst>
      <p:ext uri="{BB962C8B-B14F-4D97-AF65-F5344CB8AC3E}">
        <p14:creationId xmlns:p14="http://schemas.microsoft.com/office/powerpoint/2010/main" val="351297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228600"/>
            <a:ext cx="6172200" cy="1143000"/>
          </a:xfrm>
          <a:noFill/>
          <a:ln/>
        </p:spPr>
        <p:txBody>
          <a:bodyPr/>
          <a:lstStyle/>
          <a:p>
            <a:r>
              <a:rPr lang="en-US" sz="4000" b="1" dirty="0"/>
              <a:t/>
            </a:r>
            <a:br>
              <a:rPr lang="en-US" sz="4000" b="1" dirty="0"/>
            </a:br>
            <a:r>
              <a:rPr lang="en-US" sz="3200" b="1" dirty="0"/>
              <a:t>Measures of Central Tendency</a:t>
            </a:r>
          </a:p>
        </p:txBody>
      </p:sp>
      <p:sp>
        <p:nvSpPr>
          <p:cNvPr id="4099" name="Rectangle 3"/>
          <p:cNvSpPr>
            <a:spLocks noGrp="1" noChangeArrowheads="1"/>
          </p:cNvSpPr>
          <p:nvPr>
            <p:ph type="body" idx="4294967295"/>
          </p:nvPr>
        </p:nvSpPr>
        <p:spPr>
          <a:xfrm>
            <a:off x="609600" y="1447800"/>
            <a:ext cx="7962900" cy="4800600"/>
          </a:xfrm>
          <a:prstGeom prst="rect">
            <a:avLst/>
          </a:prstGeom>
          <a:noFill/>
          <a:ln/>
        </p:spPr>
        <p:txBody>
          <a:bodyPr/>
          <a:lstStyle/>
          <a:p>
            <a:pPr marL="342900" indent="-342900" algn="just">
              <a:spcBef>
                <a:spcPct val="5000"/>
              </a:spcBef>
              <a:buFont typeface="Arial" pitchFamily="34" charset="0"/>
              <a:buChar char="•"/>
            </a:pPr>
            <a:r>
              <a:rPr lang="en-US" sz="2400" dirty="0"/>
              <a:t>Measure of central tendency provides a very convenient way of describing a set of scores with a </a:t>
            </a:r>
            <a:r>
              <a:rPr lang="en-US" sz="2400" u="sng" dirty="0"/>
              <a:t>single number </a:t>
            </a:r>
            <a:r>
              <a:rPr lang="en-US" sz="2400" dirty="0"/>
              <a:t>that describes the </a:t>
            </a:r>
            <a:r>
              <a:rPr lang="en-US" sz="2400" b="1" dirty="0">
                <a:solidFill>
                  <a:srgbClr val="C00000"/>
                </a:solidFill>
              </a:rPr>
              <a:t>PERFORMANCE</a:t>
            </a:r>
            <a:r>
              <a:rPr lang="en-US" sz="2400" dirty="0"/>
              <a:t> of the group. </a:t>
            </a:r>
          </a:p>
          <a:p>
            <a:pPr marL="342900" indent="-342900">
              <a:spcBef>
                <a:spcPct val="5000"/>
              </a:spcBef>
              <a:buFont typeface="Arial" pitchFamily="34" charset="0"/>
              <a:buChar char="•"/>
            </a:pPr>
            <a:endParaRPr lang="en-US" sz="2400" b="1" dirty="0">
              <a:solidFill>
                <a:schemeClr val="hlink"/>
              </a:solidFill>
              <a:latin typeface="Calibri" pitchFamily="34" charset="0"/>
              <a:cs typeface="Calibri" pitchFamily="34" charset="0"/>
            </a:endParaRPr>
          </a:p>
          <a:p>
            <a:pPr marL="342900" lvl="1" indent="-342900">
              <a:spcBef>
                <a:spcPct val="5000"/>
              </a:spcBef>
              <a:buFont typeface="Arial" pitchFamily="34" charset="0"/>
              <a:buChar char="•"/>
            </a:pPr>
            <a:r>
              <a:rPr lang="en-US" sz="2400" dirty="0"/>
              <a:t>Also defined as a single value that is used to describe the “</a:t>
            </a:r>
            <a:r>
              <a:rPr lang="en-US" sz="2400" b="1" dirty="0">
                <a:solidFill>
                  <a:srgbClr val="C00000"/>
                </a:solidFill>
              </a:rPr>
              <a:t>center</a:t>
            </a:r>
            <a:r>
              <a:rPr lang="en-US" sz="2400" dirty="0"/>
              <a:t>” of the data.</a:t>
            </a:r>
          </a:p>
          <a:p>
            <a:pPr marL="342900" lvl="1" indent="-342900">
              <a:spcBef>
                <a:spcPct val="5000"/>
              </a:spcBef>
              <a:buFont typeface="Arial" pitchFamily="34" charset="0"/>
              <a:buChar char="•"/>
            </a:pPr>
            <a:endParaRPr lang="en-US" sz="2400" dirty="0"/>
          </a:p>
          <a:p>
            <a:pPr marL="342900" lvl="1" indent="-342900">
              <a:spcBef>
                <a:spcPct val="5000"/>
              </a:spcBef>
              <a:buFont typeface="Arial" pitchFamily="34" charset="0"/>
              <a:buChar char="•"/>
            </a:pPr>
            <a:r>
              <a:rPr lang="en-US" sz="2400" dirty="0"/>
              <a:t>Three </a:t>
            </a:r>
            <a:r>
              <a:rPr lang="en-US" sz="2400" dirty="0">
                <a:latin typeface="Calibri" pitchFamily="34" charset="0"/>
                <a:cs typeface="Calibri" pitchFamily="34" charset="0"/>
              </a:rPr>
              <a:t>commonly</a:t>
            </a:r>
            <a:r>
              <a:rPr lang="en-US" sz="2400" dirty="0"/>
              <a:t> used measures of central tendency: </a:t>
            </a:r>
          </a:p>
          <a:p>
            <a:pPr marL="914400" lvl="2" indent="-450850">
              <a:spcBef>
                <a:spcPct val="5000"/>
              </a:spcBef>
              <a:buFont typeface="+mj-lt"/>
              <a:buAutoNum type="arabicPeriod"/>
            </a:pPr>
            <a:r>
              <a:rPr lang="en-US" sz="2400" dirty="0"/>
              <a:t>Mean </a:t>
            </a:r>
          </a:p>
          <a:p>
            <a:pPr marL="920750" lvl="2" indent="-457200">
              <a:spcBef>
                <a:spcPct val="5000"/>
              </a:spcBef>
              <a:buFont typeface="+mj-lt"/>
              <a:buAutoNum type="arabicPeriod"/>
            </a:pPr>
            <a:r>
              <a:rPr lang="en-US" sz="2400" dirty="0"/>
              <a:t>Median </a:t>
            </a:r>
          </a:p>
          <a:p>
            <a:pPr marL="920750" lvl="2" indent="-457200">
              <a:spcBef>
                <a:spcPct val="5000"/>
              </a:spcBef>
              <a:buFont typeface="+mj-lt"/>
              <a:buAutoNum type="arabicPeriod"/>
            </a:pPr>
            <a:r>
              <a:rPr lang="en-US" sz="2400" dirty="0"/>
              <a:t>Mode</a:t>
            </a:r>
            <a:endParaRPr lang="en-US" sz="2400" b="1" dirty="0">
              <a:solidFill>
                <a:schemeClr val="hlink"/>
              </a:solidFill>
              <a:latin typeface="Calibri" pitchFamily="34" charset="0"/>
              <a:cs typeface="Calibri" pitchFamily="34" charset="0"/>
            </a:endParaRPr>
          </a:p>
        </p:txBody>
      </p:sp>
    </p:spTree>
    <p:extLst>
      <p:ext uri="{BB962C8B-B14F-4D97-AF65-F5344CB8AC3E}">
        <p14:creationId xmlns:p14="http://schemas.microsoft.com/office/powerpoint/2010/main" val="12950705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Mean</a:t>
            </a:r>
          </a:p>
        </p:txBody>
      </p:sp>
      <p:sp>
        <p:nvSpPr>
          <p:cNvPr id="4" name="Rectangle 3"/>
          <p:cNvSpPr/>
          <p:nvPr/>
        </p:nvSpPr>
        <p:spPr>
          <a:xfrm>
            <a:off x="755374" y="1371600"/>
            <a:ext cx="8312426" cy="5262979"/>
          </a:xfrm>
          <a:prstGeom prst="rect">
            <a:avLst/>
          </a:prstGeom>
        </p:spPr>
        <p:txBody>
          <a:bodyPr wrap="square">
            <a:spAutoFit/>
          </a:bodyPr>
          <a:lstStyle/>
          <a:p>
            <a:pPr marL="342900" indent="-342900">
              <a:spcAft>
                <a:spcPts val="1200"/>
              </a:spcAft>
              <a:buFont typeface="Arial" pitchFamily="34" charset="0"/>
              <a:buChar char="•"/>
            </a:pPr>
            <a:r>
              <a:rPr lang="en-US" sz="2400" dirty="0">
                <a:latin typeface="Calibri" pitchFamily="34" charset="0"/>
                <a:cs typeface="Calibri" pitchFamily="34" charset="0"/>
              </a:rPr>
              <a:t>Also referred as the “</a:t>
            </a:r>
            <a:r>
              <a:rPr lang="en-US" sz="2400" b="1" dirty="0">
                <a:solidFill>
                  <a:srgbClr val="C00000"/>
                </a:solidFill>
                <a:latin typeface="Calibri" pitchFamily="34" charset="0"/>
                <a:cs typeface="Calibri" pitchFamily="34" charset="0"/>
              </a:rPr>
              <a:t>arithmetic average</a:t>
            </a:r>
            <a:r>
              <a:rPr lang="en-US" sz="2400" dirty="0">
                <a:latin typeface="Calibri" pitchFamily="34" charset="0"/>
                <a:cs typeface="Calibri" pitchFamily="34" charset="0"/>
              </a:rPr>
              <a:t>” </a:t>
            </a:r>
          </a:p>
          <a:p>
            <a:pPr marL="342900" indent="-342900">
              <a:spcAft>
                <a:spcPts val="1200"/>
              </a:spcAft>
              <a:buFont typeface="Arial" pitchFamily="34" charset="0"/>
              <a:buChar char="•"/>
            </a:pPr>
            <a:r>
              <a:rPr lang="en-US" sz="2400" dirty="0">
                <a:latin typeface="Calibri" pitchFamily="34" charset="0"/>
                <a:cs typeface="Calibri" pitchFamily="34" charset="0"/>
              </a:rPr>
              <a:t>The most commonly used measure of the center of data </a:t>
            </a:r>
          </a:p>
          <a:p>
            <a:pPr marL="342900" indent="-342900">
              <a:spcAft>
                <a:spcPts val="1200"/>
              </a:spcAft>
              <a:buFont typeface="Arial" pitchFamily="34" charset="0"/>
              <a:buChar char="•"/>
            </a:pPr>
            <a:r>
              <a:rPr lang="en-US" sz="2400" dirty="0">
                <a:latin typeface="Calibri" pitchFamily="34" charset="0"/>
                <a:cs typeface="Calibri" pitchFamily="34" charset="0"/>
              </a:rPr>
              <a:t>Numbers that describe what is average or typical of the distribution</a:t>
            </a:r>
          </a:p>
          <a:p>
            <a:pPr marL="342900" indent="-342900">
              <a:spcAft>
                <a:spcPts val="1200"/>
              </a:spcAft>
              <a:buFont typeface="Arial" pitchFamily="34" charset="0"/>
              <a:buChar char="•"/>
            </a:pPr>
            <a:r>
              <a:rPr lang="en-US" sz="2400" dirty="0">
                <a:latin typeface="Calibri" pitchFamily="34" charset="0"/>
                <a:cs typeface="Calibri" pitchFamily="34" charset="0"/>
              </a:rPr>
              <a:t>Computation of Sample Mean:  </a:t>
            </a:r>
          </a:p>
          <a:p>
            <a:pPr lvl="1">
              <a:spcAft>
                <a:spcPts val="1200"/>
              </a:spcAft>
            </a:pPr>
            <a:r>
              <a:rPr lang="en-US" sz="2400" dirty="0">
                <a:latin typeface="Calibri" pitchFamily="34" charset="0"/>
                <a:cs typeface="Calibri" pitchFamily="34" charset="0"/>
              </a:rPr>
              <a:t>              = Σ Y/ N = (Y</a:t>
            </a:r>
            <a:r>
              <a:rPr lang="en-US" sz="2400" baseline="-25000" dirty="0">
                <a:latin typeface="Calibri" pitchFamily="34" charset="0"/>
                <a:cs typeface="Calibri" pitchFamily="34" charset="0"/>
              </a:rPr>
              <a:t>1</a:t>
            </a:r>
            <a:r>
              <a:rPr lang="en-US" sz="2400" dirty="0">
                <a:latin typeface="Calibri" pitchFamily="34" charset="0"/>
                <a:cs typeface="Calibri" pitchFamily="34" charset="0"/>
              </a:rPr>
              <a:t> + Y</a:t>
            </a:r>
            <a:r>
              <a:rPr lang="en-US" sz="2400" baseline="-25000" dirty="0">
                <a:latin typeface="Calibri" pitchFamily="34" charset="0"/>
                <a:cs typeface="Calibri" pitchFamily="34" charset="0"/>
              </a:rPr>
              <a:t>2 </a:t>
            </a:r>
            <a:r>
              <a:rPr lang="en-US" sz="2400" dirty="0">
                <a:latin typeface="Calibri" pitchFamily="34" charset="0"/>
                <a:cs typeface="Calibri" pitchFamily="34" charset="0"/>
              </a:rPr>
              <a:t>+ Y</a:t>
            </a:r>
            <a:r>
              <a:rPr lang="en-US" sz="2400" baseline="-25000" dirty="0">
                <a:latin typeface="Calibri" pitchFamily="34" charset="0"/>
                <a:cs typeface="Calibri" pitchFamily="34" charset="0"/>
              </a:rPr>
              <a:t>3</a:t>
            </a:r>
            <a:r>
              <a:rPr lang="en-US" sz="2400" dirty="0">
                <a:latin typeface="Calibri" pitchFamily="34" charset="0"/>
                <a:cs typeface="Calibri" pitchFamily="34" charset="0"/>
              </a:rPr>
              <a:t> + … </a:t>
            </a:r>
            <a:r>
              <a:rPr lang="en-US" sz="2400" dirty="0" err="1">
                <a:latin typeface="Calibri" pitchFamily="34" charset="0"/>
                <a:cs typeface="Calibri" pitchFamily="34" charset="0"/>
              </a:rPr>
              <a:t>Y</a:t>
            </a:r>
            <a:r>
              <a:rPr lang="en-US" sz="2400" baseline="-25000" dirty="0" err="1">
                <a:latin typeface="Calibri" pitchFamily="34" charset="0"/>
                <a:cs typeface="Calibri" pitchFamily="34" charset="0"/>
              </a:rPr>
              <a:t>n</a:t>
            </a:r>
            <a:r>
              <a:rPr lang="en-US" sz="2400" dirty="0">
                <a:latin typeface="Calibri" pitchFamily="34" charset="0"/>
                <a:cs typeface="Calibri" pitchFamily="34" charset="0"/>
              </a:rPr>
              <a:t>) / N   where</a:t>
            </a:r>
          </a:p>
          <a:p>
            <a:pPr lvl="4">
              <a:spcAft>
                <a:spcPts val="1200"/>
              </a:spcAft>
            </a:pPr>
            <a:r>
              <a:rPr lang="en-US" sz="2000" dirty="0">
                <a:latin typeface="Calibri" pitchFamily="34" charset="0"/>
                <a:cs typeface="Calibri" pitchFamily="34" charset="0"/>
              </a:rPr>
              <a:t>“Y bar” equals the sum of all the scores, Y, divided by the number of scores, N.</a:t>
            </a:r>
          </a:p>
          <a:p>
            <a:pPr marL="342900" indent="-342900">
              <a:spcAft>
                <a:spcPts val="1200"/>
              </a:spcAft>
              <a:buFont typeface="Arial" pitchFamily="34" charset="0"/>
              <a:buChar char="•"/>
            </a:pPr>
            <a:r>
              <a:rPr lang="en-US" sz="2400" dirty="0">
                <a:latin typeface="Calibri" pitchFamily="34" charset="0"/>
                <a:cs typeface="Calibri" pitchFamily="34" charset="0"/>
              </a:rPr>
              <a:t>Computation of the Mean for grouped Data</a:t>
            </a:r>
          </a:p>
          <a:p>
            <a:pPr>
              <a:spcAft>
                <a:spcPts val="1200"/>
              </a:spcAft>
            </a:pPr>
            <a:r>
              <a:rPr lang="en-US" sz="2400" dirty="0">
                <a:latin typeface="Calibri" pitchFamily="34" charset="0"/>
                <a:cs typeface="Calibri" pitchFamily="34" charset="0"/>
              </a:rPr>
              <a:t>                               Where f Y  = a score multiplied by its frequency</a:t>
            </a:r>
          </a:p>
          <a:p>
            <a:pPr>
              <a:spcAft>
                <a:spcPts val="1200"/>
              </a:spcAft>
            </a:pPr>
            <a:r>
              <a:rPr lang="en-US" sz="2400" dirty="0">
                <a:latin typeface="Calibri" pitchFamily="34" charset="0"/>
                <a:cs typeface="Calibri" pitchFamily="34" charset="0"/>
              </a:rPr>
              <a:t> </a:t>
            </a:r>
          </a:p>
        </p:txBody>
      </p: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1327139898"/>
              </p:ext>
            </p:extLst>
          </p:nvPr>
        </p:nvGraphicFramePr>
        <p:xfrm>
          <a:off x="1143000" y="3479869"/>
          <a:ext cx="1066800" cy="1219200"/>
        </p:xfrm>
        <a:graphic>
          <a:graphicData uri="http://schemas.openxmlformats.org/presentationml/2006/ole">
            <mc:AlternateContent xmlns:mc="http://schemas.openxmlformats.org/markup-compatibility/2006">
              <mc:Choice xmlns:v="urn:schemas-microsoft-com:vml" Requires="v">
                <p:oleObj spid="_x0000_s1134" name="Equation" r:id="rId3" imgW="634680" imgH="634680" progId="Equation.3">
                  <p:embed/>
                </p:oleObj>
              </mc:Choice>
              <mc:Fallback>
                <p:oleObj name="Equation" r:id="rId3" imgW="634680" imgH="634680" progId="Equation.3">
                  <p:embed/>
                  <p:pic>
                    <p:nvPicPr>
                      <p:cNvPr id="5"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479869"/>
                        <a:ext cx="1066800" cy="1219200"/>
                      </a:xfrm>
                      <a:prstGeom prst="rect">
                        <a:avLst/>
                      </a:prstGeom>
                      <a:noFill/>
                      <a:ln>
                        <a:noFill/>
                      </a:ln>
                      <a:effectLst/>
                    </p:spPr>
                  </p:pic>
                </p:oleObj>
              </mc:Fallback>
            </mc:AlternateContent>
          </a:graphicData>
        </a:graphic>
      </p:graphicFrame>
      <p:graphicFrame>
        <p:nvGraphicFramePr>
          <p:cNvPr id="7" name="Object 6">
            <a:hlinkClick r:id="" action="ppaction://ole?verb=0"/>
          </p:cNvPr>
          <p:cNvGraphicFramePr>
            <a:graphicFrameLocks/>
          </p:cNvGraphicFramePr>
          <p:nvPr>
            <p:extLst>
              <p:ext uri="{D42A27DB-BD31-4B8C-83A1-F6EECF244321}">
                <p14:modId xmlns:p14="http://schemas.microsoft.com/office/powerpoint/2010/main" val="1638489540"/>
              </p:ext>
            </p:extLst>
          </p:nvPr>
        </p:nvGraphicFramePr>
        <p:xfrm>
          <a:off x="1143000" y="5486400"/>
          <a:ext cx="1663700" cy="790575"/>
        </p:xfrm>
        <a:graphic>
          <a:graphicData uri="http://schemas.openxmlformats.org/presentationml/2006/ole">
            <mc:AlternateContent xmlns:mc="http://schemas.openxmlformats.org/markup-compatibility/2006">
              <mc:Choice xmlns:v="urn:schemas-microsoft-com:vml" Requires="v">
                <p:oleObj spid="_x0000_s1135" name="Equation" r:id="rId5" imgW="761669" imgH="634725" progId="Equation.3">
                  <p:embed/>
                </p:oleObj>
              </mc:Choice>
              <mc:Fallback>
                <p:oleObj name="Equation" r:id="rId5" imgW="761669" imgH="634725" progId="Equation.3">
                  <p:embed/>
                  <p:pic>
                    <p:nvPicPr>
                      <p:cNvPr id="7" name="Object 6">
                        <a:hlinkClick r:id="" action="ppaction://ole?verb=0"/>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5486400"/>
                        <a:ext cx="1663700" cy="7905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6777831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Mean: Ungrouped Data</a:t>
            </a:r>
          </a:p>
        </p:txBody>
      </p:sp>
      <p:sp>
        <p:nvSpPr>
          <p:cNvPr id="3" name="Text Placeholder 2"/>
          <p:cNvSpPr>
            <a:spLocks noGrp="1"/>
          </p:cNvSpPr>
          <p:nvPr>
            <p:ph type="body"/>
          </p:nvPr>
        </p:nvSpPr>
        <p:spPr>
          <a:xfrm>
            <a:off x="533400" y="1553693"/>
            <a:ext cx="8000996" cy="849960"/>
          </a:xfrm>
        </p:spPr>
        <p:txBody>
          <a:bodyPr>
            <a:normAutofit fontScale="92500" lnSpcReduction="10000"/>
          </a:bodyPr>
          <a:lstStyle/>
          <a:p>
            <a:pPr algn="just"/>
            <a:r>
              <a:rPr lang="en-US" sz="2000" dirty="0"/>
              <a:t>Suppose you define the time to get ready as the time (rounded to the nearest minute) from when you get out of bed to when you leave your home. You collect the times shown below for 10 consecutive work days:</a:t>
            </a:r>
          </a:p>
        </p:txBody>
      </p:sp>
      <p:graphicFrame>
        <p:nvGraphicFramePr>
          <p:cNvPr id="4" name="Table 3"/>
          <p:cNvGraphicFramePr>
            <a:graphicFrameLocks noGrp="1"/>
          </p:cNvGraphicFramePr>
          <p:nvPr>
            <p:extLst>
              <p:ext uri="{D42A27DB-BD31-4B8C-83A1-F6EECF244321}">
                <p14:modId xmlns:p14="http://schemas.microsoft.com/office/powerpoint/2010/main" val="1695899117"/>
              </p:ext>
            </p:extLst>
          </p:nvPr>
        </p:nvGraphicFramePr>
        <p:xfrm>
          <a:off x="380998" y="2763520"/>
          <a:ext cx="8153398" cy="1010920"/>
        </p:xfrm>
        <a:graphic>
          <a:graphicData uri="http://schemas.openxmlformats.org/drawingml/2006/table">
            <a:tbl>
              <a:tblPr firstRow="1" bandRow="1">
                <a:tableStyleId>{5C22544A-7EE6-4342-B048-85BDC9FD1C3A}</a:tableStyleId>
              </a:tblPr>
              <a:tblGrid>
                <a:gridCol w="741218">
                  <a:extLst>
                    <a:ext uri="{9D8B030D-6E8A-4147-A177-3AD203B41FA5}">
                      <a16:colId xmlns:a16="http://schemas.microsoft.com/office/drawing/2014/main" val="2295195401"/>
                    </a:ext>
                  </a:extLst>
                </a:gridCol>
                <a:gridCol w="741218">
                  <a:extLst>
                    <a:ext uri="{9D8B030D-6E8A-4147-A177-3AD203B41FA5}">
                      <a16:colId xmlns:a16="http://schemas.microsoft.com/office/drawing/2014/main" val="2408280749"/>
                    </a:ext>
                  </a:extLst>
                </a:gridCol>
                <a:gridCol w="741218">
                  <a:extLst>
                    <a:ext uri="{9D8B030D-6E8A-4147-A177-3AD203B41FA5}">
                      <a16:colId xmlns:a16="http://schemas.microsoft.com/office/drawing/2014/main" val="3861680707"/>
                    </a:ext>
                  </a:extLst>
                </a:gridCol>
                <a:gridCol w="741218">
                  <a:extLst>
                    <a:ext uri="{9D8B030D-6E8A-4147-A177-3AD203B41FA5}">
                      <a16:colId xmlns:a16="http://schemas.microsoft.com/office/drawing/2014/main" val="2759746080"/>
                    </a:ext>
                  </a:extLst>
                </a:gridCol>
                <a:gridCol w="741218">
                  <a:extLst>
                    <a:ext uri="{9D8B030D-6E8A-4147-A177-3AD203B41FA5}">
                      <a16:colId xmlns:a16="http://schemas.microsoft.com/office/drawing/2014/main" val="3629075748"/>
                    </a:ext>
                  </a:extLst>
                </a:gridCol>
                <a:gridCol w="741218">
                  <a:extLst>
                    <a:ext uri="{9D8B030D-6E8A-4147-A177-3AD203B41FA5}">
                      <a16:colId xmlns:a16="http://schemas.microsoft.com/office/drawing/2014/main" val="3778133911"/>
                    </a:ext>
                  </a:extLst>
                </a:gridCol>
                <a:gridCol w="741218">
                  <a:extLst>
                    <a:ext uri="{9D8B030D-6E8A-4147-A177-3AD203B41FA5}">
                      <a16:colId xmlns:a16="http://schemas.microsoft.com/office/drawing/2014/main" val="2476622935"/>
                    </a:ext>
                  </a:extLst>
                </a:gridCol>
                <a:gridCol w="741218">
                  <a:extLst>
                    <a:ext uri="{9D8B030D-6E8A-4147-A177-3AD203B41FA5}">
                      <a16:colId xmlns:a16="http://schemas.microsoft.com/office/drawing/2014/main" val="54939176"/>
                    </a:ext>
                  </a:extLst>
                </a:gridCol>
                <a:gridCol w="741218">
                  <a:extLst>
                    <a:ext uri="{9D8B030D-6E8A-4147-A177-3AD203B41FA5}">
                      <a16:colId xmlns:a16="http://schemas.microsoft.com/office/drawing/2014/main" val="2218522841"/>
                    </a:ext>
                  </a:extLst>
                </a:gridCol>
                <a:gridCol w="741218">
                  <a:extLst>
                    <a:ext uri="{9D8B030D-6E8A-4147-A177-3AD203B41FA5}">
                      <a16:colId xmlns:a16="http://schemas.microsoft.com/office/drawing/2014/main" val="2161161150"/>
                    </a:ext>
                  </a:extLst>
                </a:gridCol>
                <a:gridCol w="741218">
                  <a:extLst>
                    <a:ext uri="{9D8B030D-6E8A-4147-A177-3AD203B41FA5}">
                      <a16:colId xmlns:a16="http://schemas.microsoft.com/office/drawing/2014/main" val="2624587810"/>
                    </a:ext>
                  </a:extLst>
                </a:gridCol>
              </a:tblGrid>
              <a:tr h="370840">
                <a:tc>
                  <a:txBody>
                    <a:bodyPr/>
                    <a:lstStyle/>
                    <a:p>
                      <a:r>
                        <a:rPr lang="en-US" dirty="0"/>
                        <a:t>Day</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2921505956"/>
                  </a:ext>
                </a:extLst>
              </a:tr>
              <a:tr h="370840">
                <a:tc>
                  <a:txBody>
                    <a:bodyPr/>
                    <a:lstStyle/>
                    <a:p>
                      <a:r>
                        <a:rPr lang="en-US" dirty="0"/>
                        <a:t>Time (min)</a:t>
                      </a:r>
                    </a:p>
                  </a:txBody>
                  <a:tcPr/>
                </a:tc>
                <a:tc>
                  <a:txBody>
                    <a:bodyPr/>
                    <a:lstStyle/>
                    <a:p>
                      <a:r>
                        <a:rPr lang="en-US" dirty="0"/>
                        <a:t>39</a:t>
                      </a:r>
                    </a:p>
                  </a:txBody>
                  <a:tcPr/>
                </a:tc>
                <a:tc>
                  <a:txBody>
                    <a:bodyPr/>
                    <a:lstStyle/>
                    <a:p>
                      <a:r>
                        <a:rPr lang="en-US" dirty="0"/>
                        <a:t>29</a:t>
                      </a:r>
                    </a:p>
                  </a:txBody>
                  <a:tcPr/>
                </a:tc>
                <a:tc>
                  <a:txBody>
                    <a:bodyPr/>
                    <a:lstStyle/>
                    <a:p>
                      <a:r>
                        <a:rPr lang="en-US" dirty="0"/>
                        <a:t>43</a:t>
                      </a:r>
                    </a:p>
                  </a:txBody>
                  <a:tcPr/>
                </a:tc>
                <a:tc>
                  <a:txBody>
                    <a:bodyPr/>
                    <a:lstStyle/>
                    <a:p>
                      <a:r>
                        <a:rPr lang="en-US" dirty="0"/>
                        <a:t>52</a:t>
                      </a:r>
                    </a:p>
                  </a:txBody>
                  <a:tcPr/>
                </a:tc>
                <a:tc>
                  <a:txBody>
                    <a:bodyPr/>
                    <a:lstStyle/>
                    <a:p>
                      <a:r>
                        <a:rPr lang="en-US" dirty="0"/>
                        <a:t>39</a:t>
                      </a:r>
                    </a:p>
                  </a:txBody>
                  <a:tcPr/>
                </a:tc>
                <a:tc>
                  <a:txBody>
                    <a:bodyPr/>
                    <a:lstStyle/>
                    <a:p>
                      <a:r>
                        <a:rPr lang="en-US" dirty="0"/>
                        <a:t>44</a:t>
                      </a:r>
                    </a:p>
                  </a:txBody>
                  <a:tcPr/>
                </a:tc>
                <a:tc>
                  <a:txBody>
                    <a:bodyPr/>
                    <a:lstStyle/>
                    <a:p>
                      <a:r>
                        <a:rPr lang="en-US" dirty="0"/>
                        <a:t>40</a:t>
                      </a:r>
                    </a:p>
                  </a:txBody>
                  <a:tcPr/>
                </a:tc>
                <a:tc>
                  <a:txBody>
                    <a:bodyPr/>
                    <a:lstStyle/>
                    <a:p>
                      <a:r>
                        <a:rPr lang="en-US" dirty="0"/>
                        <a:t>31</a:t>
                      </a:r>
                    </a:p>
                  </a:txBody>
                  <a:tcPr/>
                </a:tc>
                <a:tc>
                  <a:txBody>
                    <a:bodyPr/>
                    <a:lstStyle/>
                    <a:p>
                      <a:r>
                        <a:rPr lang="en-US" dirty="0"/>
                        <a:t>44</a:t>
                      </a:r>
                    </a:p>
                  </a:txBody>
                  <a:tcPr/>
                </a:tc>
                <a:tc>
                  <a:txBody>
                    <a:bodyPr/>
                    <a:lstStyle/>
                    <a:p>
                      <a:r>
                        <a:rPr lang="en-US" dirty="0"/>
                        <a:t>35</a:t>
                      </a:r>
                    </a:p>
                  </a:txBody>
                  <a:tcPr/>
                </a:tc>
                <a:extLst>
                  <a:ext uri="{0D108BD9-81ED-4DB2-BD59-A6C34878D82A}">
                    <a16:rowId xmlns:a16="http://schemas.microsoft.com/office/drawing/2014/main" val="2292161714"/>
                  </a:ext>
                </a:extLst>
              </a:tr>
            </a:tbl>
          </a:graphicData>
        </a:graphic>
      </p:graphicFrame>
      <p:sp>
        <p:nvSpPr>
          <p:cNvPr id="5" name="Rectangle 4"/>
          <p:cNvSpPr/>
          <p:nvPr/>
        </p:nvSpPr>
        <p:spPr>
          <a:xfrm>
            <a:off x="381000" y="3849469"/>
            <a:ext cx="8153396" cy="369332"/>
          </a:xfrm>
          <a:prstGeom prst="rect">
            <a:avLst/>
          </a:prstGeom>
        </p:spPr>
        <p:txBody>
          <a:bodyPr wrap="square">
            <a:spAutoFit/>
          </a:bodyPr>
          <a:lstStyle/>
          <a:p>
            <a:r>
              <a:rPr lang="en-US" dirty="0">
                <a:solidFill>
                  <a:srgbClr val="231F20"/>
                </a:solidFill>
                <a:latin typeface="Times-Roman-38-0"/>
              </a:rPr>
              <a:t>The mean time is 39.6 minutes, computed as follows:</a:t>
            </a:r>
            <a:endParaRPr lang="en-US" dirty="0"/>
          </a:p>
        </p:txBody>
      </p:sp>
      <p:pic>
        <p:nvPicPr>
          <p:cNvPr id="6" name="Picture 5"/>
          <p:cNvPicPr>
            <a:picLocks noChangeAspect="1"/>
          </p:cNvPicPr>
          <p:nvPr/>
        </p:nvPicPr>
        <p:blipFill>
          <a:blip r:embed="rId2"/>
          <a:stretch>
            <a:fillRect/>
          </a:stretch>
        </p:blipFill>
        <p:spPr>
          <a:xfrm>
            <a:off x="380998" y="4162407"/>
            <a:ext cx="4133449" cy="2501825"/>
          </a:xfrm>
          <a:prstGeom prst="rect">
            <a:avLst/>
          </a:prstGeom>
        </p:spPr>
      </p:pic>
    </p:spTree>
    <p:extLst>
      <p:ext uri="{BB962C8B-B14F-4D97-AF65-F5344CB8AC3E}">
        <p14:creationId xmlns:p14="http://schemas.microsoft.com/office/powerpoint/2010/main" val="24786031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idx="4294967295"/>
          </p:nvPr>
        </p:nvSpPr>
        <p:spPr>
          <a:xfrm>
            <a:off x="0" y="274638"/>
            <a:ext cx="6121400" cy="849312"/>
          </a:xfrm>
        </p:spPr>
        <p:txBody>
          <a:bodyPr/>
          <a:lstStyle/>
          <a:p>
            <a:r>
              <a:rPr lang="en-US" sz="4000" b="1" dirty="0"/>
              <a:t>Mean: Grouped Scores</a:t>
            </a:r>
          </a:p>
        </p:txBody>
      </p:sp>
      <p:pic>
        <p:nvPicPr>
          <p:cNvPr id="13107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3352" t="15232" r="2358" b="22292"/>
          <a:stretch/>
        </p:blipFill>
        <p:spPr bwMode="auto">
          <a:xfrm>
            <a:off x="212034" y="1497495"/>
            <a:ext cx="6341166" cy="249419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3004" t="11453" r="21182" b="5482"/>
          <a:stretch/>
        </p:blipFill>
        <p:spPr bwMode="auto">
          <a:xfrm>
            <a:off x="5410200" y="3387587"/>
            <a:ext cx="3657601" cy="304220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04800" y="4908688"/>
            <a:ext cx="4876800" cy="369332"/>
          </a:xfrm>
          <a:prstGeom prst="rect">
            <a:avLst/>
          </a:prstGeom>
          <a:noFill/>
        </p:spPr>
        <p:txBody>
          <a:bodyPr wrap="square" rtlCol="0">
            <a:spAutoFit/>
          </a:bodyPr>
          <a:lstStyle/>
          <a:p>
            <a:r>
              <a:rPr lang="en-US" b="1" dirty="0"/>
              <a:t>Data of Children watching TV in Bengaluru</a:t>
            </a:r>
          </a:p>
        </p:txBody>
      </p:sp>
    </p:spTree>
    <p:extLst>
      <p:ext uri="{BB962C8B-B14F-4D97-AF65-F5344CB8AC3E}">
        <p14:creationId xmlns:p14="http://schemas.microsoft.com/office/powerpoint/2010/main" val="263145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Mean</a:t>
            </a:r>
          </a:p>
        </p:txBody>
      </p:sp>
      <p:sp>
        <p:nvSpPr>
          <p:cNvPr id="3" name="Text Placeholder 2"/>
          <p:cNvSpPr>
            <a:spLocks noGrp="1"/>
          </p:cNvSpPr>
          <p:nvPr>
            <p:ph type="body"/>
          </p:nvPr>
        </p:nvSpPr>
        <p:spPr>
          <a:xfrm>
            <a:off x="533400" y="1447800"/>
            <a:ext cx="8153400" cy="4914900"/>
          </a:xfrm>
        </p:spPr>
        <p:txBody>
          <a:bodyPr anchor="t" anchorCtr="0">
            <a:noAutofit/>
          </a:bodyPr>
          <a:lstStyle/>
          <a:p>
            <a:r>
              <a:rPr lang="en-US" sz="2400" b="1" dirty="0">
                <a:latin typeface="Calibri" pitchFamily="34" charset="0"/>
                <a:cs typeface="Calibri" pitchFamily="34" charset="0"/>
              </a:rPr>
              <a:t>Properties</a:t>
            </a:r>
          </a:p>
          <a:p>
            <a:endParaRPr lang="en-US" sz="2400" b="1" dirty="0">
              <a:latin typeface="Calibri" pitchFamily="34" charset="0"/>
              <a:cs typeface="Calibri" pitchFamily="34" charset="0"/>
            </a:endParaRPr>
          </a:p>
          <a:p>
            <a:pPr marL="342900" indent="-342900">
              <a:spcAft>
                <a:spcPts val="1200"/>
              </a:spcAft>
              <a:buFont typeface="Arial" pitchFamily="34" charset="0"/>
              <a:buChar char="•"/>
            </a:pPr>
            <a:r>
              <a:rPr lang="en-US" sz="2400" dirty="0">
                <a:latin typeface="Calibri" pitchFamily="34" charset="0"/>
                <a:cs typeface="Calibri" pitchFamily="34" charset="0"/>
              </a:rPr>
              <a:t>It measures stability. Mean is the most stable among other measures of central tendency because every score contributes to the value of the mean. </a:t>
            </a:r>
          </a:p>
          <a:p>
            <a:pPr marL="342900" indent="-342900">
              <a:spcAft>
                <a:spcPts val="1200"/>
              </a:spcAft>
              <a:buFont typeface="Arial" pitchFamily="34" charset="0"/>
              <a:buChar char="•"/>
            </a:pPr>
            <a:r>
              <a:rPr lang="en-US" sz="2400" dirty="0">
                <a:latin typeface="Calibri" pitchFamily="34" charset="0"/>
                <a:cs typeface="Calibri" pitchFamily="34" charset="0"/>
              </a:rPr>
              <a:t>It may easily affected by the extreme scores. </a:t>
            </a:r>
          </a:p>
          <a:p>
            <a:pPr marL="342900" indent="-342900">
              <a:spcAft>
                <a:spcPts val="1200"/>
              </a:spcAft>
              <a:buFont typeface="Arial" pitchFamily="34" charset="0"/>
              <a:buChar char="•"/>
            </a:pPr>
            <a:r>
              <a:rPr lang="en-US" sz="2400" dirty="0">
                <a:latin typeface="Calibri" pitchFamily="34" charset="0"/>
                <a:cs typeface="Calibri" pitchFamily="34" charset="0"/>
              </a:rPr>
              <a:t>The sum of each score’s distance from the mean is zero.</a:t>
            </a:r>
          </a:p>
          <a:p>
            <a:pPr marL="342900" indent="-342900">
              <a:spcAft>
                <a:spcPts val="1200"/>
              </a:spcAft>
              <a:buFont typeface="Arial" pitchFamily="34" charset="0"/>
              <a:buChar char="•"/>
            </a:pPr>
            <a:r>
              <a:rPr lang="en-US" sz="2400" dirty="0">
                <a:latin typeface="Calibri" pitchFamily="34" charset="0"/>
                <a:cs typeface="Calibri" pitchFamily="34" charset="0"/>
              </a:rPr>
              <a:t>It can be applied to interval level of measurement</a:t>
            </a:r>
          </a:p>
          <a:p>
            <a:pPr marL="342900" indent="-342900">
              <a:spcAft>
                <a:spcPts val="1200"/>
              </a:spcAft>
              <a:buFont typeface="Arial" pitchFamily="34" charset="0"/>
              <a:buChar char="•"/>
            </a:pPr>
            <a:r>
              <a:rPr lang="en-US" sz="2400" dirty="0">
                <a:latin typeface="Calibri" pitchFamily="34" charset="0"/>
                <a:cs typeface="Calibri" pitchFamily="34" charset="0"/>
              </a:rPr>
              <a:t>It may not be an actual score in the distribution</a:t>
            </a:r>
          </a:p>
          <a:p>
            <a:pPr marL="342900" indent="-342900">
              <a:spcAft>
                <a:spcPts val="1200"/>
              </a:spcAft>
              <a:buFont typeface="Arial" pitchFamily="34" charset="0"/>
              <a:buChar char="•"/>
            </a:pPr>
            <a:r>
              <a:rPr lang="en-US" sz="2400" dirty="0">
                <a:latin typeface="Calibri" pitchFamily="34" charset="0"/>
                <a:cs typeface="Calibri" pitchFamily="34" charset="0"/>
              </a:rPr>
              <a:t>It is very easy to compute. </a:t>
            </a:r>
          </a:p>
        </p:txBody>
      </p:sp>
    </p:spTree>
    <p:extLst>
      <p:ext uri="{BB962C8B-B14F-4D97-AF65-F5344CB8AC3E}">
        <p14:creationId xmlns:p14="http://schemas.microsoft.com/office/powerpoint/2010/main" val="40050790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Mean</a:t>
            </a:r>
          </a:p>
        </p:txBody>
      </p:sp>
      <p:sp>
        <p:nvSpPr>
          <p:cNvPr id="3" name="Text Placeholder 2"/>
          <p:cNvSpPr>
            <a:spLocks noGrp="1"/>
          </p:cNvSpPr>
          <p:nvPr>
            <p:ph type="body"/>
          </p:nvPr>
        </p:nvSpPr>
        <p:spPr>
          <a:xfrm>
            <a:off x="533400" y="1600200"/>
            <a:ext cx="8153400" cy="4914900"/>
          </a:xfrm>
        </p:spPr>
        <p:txBody>
          <a:bodyPr anchor="t" anchorCtr="0">
            <a:noAutofit/>
          </a:bodyPr>
          <a:lstStyle/>
          <a:p>
            <a:pPr>
              <a:spcAft>
                <a:spcPts val="1200"/>
              </a:spcAft>
            </a:pPr>
            <a:r>
              <a:rPr lang="en-US" sz="2400" b="1" dirty="0">
                <a:latin typeface="Calibri" pitchFamily="34" charset="0"/>
                <a:cs typeface="Calibri" pitchFamily="34" charset="0"/>
              </a:rPr>
              <a:t>When to Use the Mean</a:t>
            </a:r>
          </a:p>
          <a:p>
            <a:pPr>
              <a:spcAft>
                <a:spcPts val="1200"/>
              </a:spcAft>
            </a:pPr>
            <a:r>
              <a:rPr lang="en-US" sz="2400" b="1" dirty="0">
                <a:latin typeface="Calibri" pitchFamily="34" charset="0"/>
                <a:cs typeface="Calibri" pitchFamily="34" charset="0"/>
              </a:rPr>
              <a:t> </a:t>
            </a:r>
          </a:p>
          <a:p>
            <a:pPr marL="342900" indent="-342900">
              <a:spcAft>
                <a:spcPts val="1200"/>
              </a:spcAft>
              <a:buFont typeface="Arial" pitchFamily="34" charset="0"/>
              <a:buChar char="•"/>
            </a:pPr>
            <a:r>
              <a:rPr lang="en-US" sz="2400" dirty="0"/>
              <a:t>Other measures are to be computed such as standard deviation, coefficient of variation and skewness</a:t>
            </a:r>
          </a:p>
          <a:p>
            <a:pPr marL="342900" indent="-342900">
              <a:spcAft>
                <a:spcPts val="1200"/>
              </a:spcAft>
              <a:buFont typeface="Arial" pitchFamily="34" charset="0"/>
              <a:buChar char="•"/>
            </a:pPr>
            <a:endParaRPr lang="en-US" sz="2400" dirty="0">
              <a:latin typeface="Calibri" pitchFamily="34" charset="0"/>
              <a:cs typeface="Calibri" pitchFamily="34" charset="0"/>
            </a:endParaRPr>
          </a:p>
          <a:p>
            <a:pPr marL="342900" indent="-342900">
              <a:spcAft>
                <a:spcPts val="1200"/>
              </a:spcAft>
              <a:buFont typeface="Arial" pitchFamily="34" charset="0"/>
              <a:buChar char="•"/>
            </a:pPr>
            <a:r>
              <a:rPr lang="en-US" sz="2400" dirty="0"/>
              <a:t>Sampling stability is desired. </a:t>
            </a:r>
          </a:p>
          <a:p>
            <a:pPr marL="342900" indent="-342900">
              <a:spcAft>
                <a:spcPts val="1200"/>
              </a:spcAft>
              <a:buFont typeface="Arial" pitchFamily="34" charset="0"/>
              <a:buChar char="•"/>
            </a:pPr>
            <a:endParaRPr lang="en-US" sz="2400" dirty="0">
              <a:latin typeface="Calibri" pitchFamily="34" charset="0"/>
              <a:cs typeface="Calibri" pitchFamily="34" charset="0"/>
            </a:endParaRPr>
          </a:p>
        </p:txBody>
      </p:sp>
    </p:spTree>
    <p:extLst>
      <p:ext uri="{BB962C8B-B14F-4D97-AF65-F5344CB8AC3E}">
        <p14:creationId xmlns:p14="http://schemas.microsoft.com/office/powerpoint/2010/main" val="36548407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F6851-F7D9-46E6-9825-C6DDE8D685D0}"/>
              </a:ext>
            </a:extLst>
          </p:cNvPr>
          <p:cNvSpPr>
            <a:spLocks noGrp="1"/>
          </p:cNvSpPr>
          <p:nvPr>
            <p:ph type="title" idx="4294967295"/>
          </p:nvPr>
        </p:nvSpPr>
        <p:spPr>
          <a:xfrm>
            <a:off x="457200" y="274638"/>
            <a:ext cx="7211144" cy="1143000"/>
          </a:xfrm>
        </p:spPr>
        <p:txBody>
          <a:bodyPr/>
          <a:lstStyle/>
          <a:p>
            <a:r>
              <a:rPr lang="en-US" b="1" dirty="0"/>
              <a:t>  IMP Note to Self</a:t>
            </a:r>
            <a:endParaRPr lang="x-none"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2132856"/>
            <a:ext cx="6768751" cy="3312368"/>
          </a:xfrm>
          <a:prstGeom prst="rect">
            <a:avLst/>
          </a:prstGeom>
        </p:spPr>
      </p:pic>
      <p:sp>
        <p:nvSpPr>
          <p:cNvPr id="2" name="Slide Number Placeholder 1"/>
          <p:cNvSpPr>
            <a:spLocks noGrp="1"/>
          </p:cNvSpPr>
          <p:nvPr>
            <p:ph type="sldNum" sz="quarter" idx="12"/>
          </p:nvPr>
        </p:nvSpPr>
        <p:spPr/>
        <p:txBody>
          <a:bodyPr/>
          <a:lstStyle/>
          <a:p>
            <a:fld id="{8C2E478F-E849-4A8C-AF1F-CBCC78A7CBFA}" type="slidenum">
              <a:rPr lang="en-US" smtClean="0"/>
              <a:pPr/>
              <a:t>3</a:t>
            </a:fld>
            <a:endParaRPr lang="en-US" dirty="0"/>
          </a:p>
        </p:txBody>
      </p:sp>
    </p:spTree>
    <p:extLst>
      <p:ext uri="{BB962C8B-B14F-4D97-AF65-F5344CB8AC3E}">
        <p14:creationId xmlns:p14="http://schemas.microsoft.com/office/powerpoint/2010/main" val="734811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idx="4294967295"/>
          </p:nvPr>
        </p:nvSpPr>
        <p:spPr>
          <a:xfrm>
            <a:off x="0" y="1600200"/>
            <a:ext cx="7772400" cy="4705350"/>
          </a:xfrm>
          <a:prstGeom prst="rect">
            <a:avLst/>
          </a:prstGeom>
          <a:noFill/>
          <a:ln/>
        </p:spPr>
        <p:txBody>
          <a:bodyPr/>
          <a:lstStyle/>
          <a:p>
            <a:endParaRPr lang="en-US" b="1"/>
          </a:p>
          <a:p>
            <a:pPr>
              <a:spcAft>
                <a:spcPct val="10000"/>
              </a:spcAft>
              <a:buFontTx/>
              <a:buNone/>
            </a:pPr>
            <a:endParaRPr lang="en-US" sz="2600" b="1"/>
          </a:p>
          <a:p>
            <a:pPr>
              <a:spcBef>
                <a:spcPct val="17000"/>
              </a:spcBef>
              <a:buFontTx/>
              <a:buNone/>
            </a:pPr>
            <a:endParaRPr lang="en-US" sz="2600"/>
          </a:p>
          <a:p>
            <a:endParaRPr lang="en-US" b="1">
              <a:solidFill>
                <a:srgbClr val="CC0066"/>
              </a:solidFill>
            </a:endParaRPr>
          </a:p>
          <a:p>
            <a:pPr>
              <a:buFontTx/>
              <a:buNone/>
            </a:pPr>
            <a:endParaRPr lang="en-US" sz="2600" b="1">
              <a:solidFill>
                <a:srgbClr val="CC0066"/>
              </a:solidFill>
            </a:endParaRPr>
          </a:p>
          <a:p>
            <a:pPr>
              <a:buFontTx/>
              <a:buNone/>
            </a:pPr>
            <a:endParaRPr lang="en-US" sz="2600" b="1">
              <a:solidFill>
                <a:srgbClr val="CC0066"/>
              </a:solidFill>
            </a:endParaRPr>
          </a:p>
          <a:p>
            <a:endParaRPr lang="en-US"/>
          </a:p>
        </p:txBody>
      </p:sp>
      <p:sp>
        <p:nvSpPr>
          <p:cNvPr id="51202" name="Rectangle 2"/>
          <p:cNvSpPr>
            <a:spLocks noGrp="1" noChangeArrowheads="1"/>
          </p:cNvSpPr>
          <p:nvPr>
            <p:ph type="title"/>
          </p:nvPr>
        </p:nvSpPr>
        <p:spPr>
          <a:xfrm>
            <a:off x="685800" y="152400"/>
            <a:ext cx="7772400" cy="1143000"/>
          </a:xfrm>
          <a:noFill/>
          <a:ln/>
        </p:spPr>
        <p:txBody>
          <a:bodyPr/>
          <a:lstStyle/>
          <a:p>
            <a:r>
              <a:rPr lang="en-US" sz="4000" b="1" dirty="0"/>
              <a:t>The Mode</a:t>
            </a:r>
          </a:p>
        </p:txBody>
      </p:sp>
      <p:sp>
        <p:nvSpPr>
          <p:cNvPr id="5" name="Rectangle 3"/>
          <p:cNvSpPr>
            <a:spLocks noGrp="1" noChangeArrowheads="1"/>
          </p:cNvSpPr>
          <p:nvPr>
            <p:ph type="body" idx="4294967295"/>
          </p:nvPr>
        </p:nvSpPr>
        <p:spPr>
          <a:xfrm>
            <a:off x="660400" y="3328988"/>
            <a:ext cx="7772400" cy="2971800"/>
          </a:xfrm>
          <a:prstGeom prst="rect">
            <a:avLst/>
          </a:prstGeom>
          <a:solidFill>
            <a:schemeClr val="bg1">
              <a:lumMod val="95000"/>
            </a:schemeClr>
          </a:solidFill>
          <a:ln>
            <a:solidFill>
              <a:schemeClr val="tx1">
                <a:lumMod val="95000"/>
                <a:lumOff val="5000"/>
              </a:schemeClr>
            </a:solidFill>
          </a:ln>
          <a:effectLst/>
        </p:spPr>
        <p:txBody>
          <a:bodyPr lIns="90488" tIns="44450" rIns="90488" bIns="44450"/>
          <a:lstStyle/>
          <a:p>
            <a:pPr algn="just" rtl="0"/>
            <a:r>
              <a:rPr lang="en-US" sz="2400" i="1" kern="1200" dirty="0">
                <a:solidFill>
                  <a:schemeClr val="tx1"/>
                </a:solidFill>
                <a:latin typeface="Calibri" pitchFamily="34" charset="0"/>
                <a:ea typeface="+mn-ea"/>
                <a:cs typeface="Calibri" pitchFamily="34" charset="0"/>
              </a:rPr>
              <a:t>Example</a:t>
            </a:r>
            <a:r>
              <a:rPr lang="en-US" sz="2400" kern="1200" dirty="0">
                <a:solidFill>
                  <a:schemeClr val="tx1"/>
                </a:solidFill>
                <a:latin typeface="Calibri" pitchFamily="34" charset="0"/>
                <a:ea typeface="+mn-ea"/>
                <a:cs typeface="Calibri" pitchFamily="34" charset="0"/>
              </a:rPr>
              <a:t>: </a:t>
            </a:r>
            <a:r>
              <a:rPr lang="en-US" dirty="0"/>
              <a:t>A systems manager in charge of a company s network keeps track of the number of server failures that occur in a day. Compute the mode for the following data, which represents the number of server failures in a day for the past two weeks:</a:t>
            </a:r>
            <a:r>
              <a:rPr lang="en-US" kern="1200" dirty="0">
                <a:solidFill>
                  <a:schemeClr val="tx1"/>
                </a:solidFill>
                <a:latin typeface="Calibri" pitchFamily="34" charset="0"/>
                <a:ea typeface="+mn-ea"/>
                <a:cs typeface="Calibri" pitchFamily="34" charset="0"/>
              </a:rPr>
              <a:t>.</a:t>
            </a:r>
          </a:p>
          <a:p>
            <a:pPr algn="l" rtl="0">
              <a:lnSpc>
                <a:spcPct val="150000"/>
              </a:lnSpc>
            </a:pPr>
            <a:r>
              <a:rPr lang="en-US" dirty="0"/>
              <a:t>1 	3 	0 	3 	26	 2 	7 	4	 0 2 	3 	3 	6 	3</a:t>
            </a:r>
          </a:p>
          <a:p>
            <a:pPr algn="just"/>
            <a:r>
              <a:rPr lang="en-US" sz="1800" dirty="0"/>
              <a:t>Because 3 appears five times, more times than any other value, the mode is 3. Thus, the systems manager can say that the most common occurrence is having three server failures in a day.</a:t>
            </a:r>
            <a:endParaRPr lang="en-US" sz="2400" kern="1200" dirty="0">
              <a:solidFill>
                <a:schemeClr val="tx1"/>
              </a:solidFill>
              <a:latin typeface="Calibri" pitchFamily="34" charset="0"/>
              <a:ea typeface="+mn-ea"/>
              <a:cs typeface="Calibri" pitchFamily="34" charset="0"/>
            </a:endParaRPr>
          </a:p>
        </p:txBody>
      </p:sp>
      <p:sp>
        <p:nvSpPr>
          <p:cNvPr id="51204" name="Rectangle 4"/>
          <p:cNvSpPr>
            <a:spLocks noChangeArrowheads="1"/>
          </p:cNvSpPr>
          <p:nvPr/>
        </p:nvSpPr>
        <p:spPr bwMode="auto">
          <a:xfrm>
            <a:off x="660400" y="1595438"/>
            <a:ext cx="7772400" cy="470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342900" indent="-342900" algn="just">
              <a:spcAft>
                <a:spcPts val="600"/>
              </a:spcAft>
              <a:buFontTx/>
              <a:buChar char="•"/>
            </a:pPr>
            <a:r>
              <a:rPr lang="en-US" sz="2400" dirty="0">
                <a:latin typeface="Calibri" pitchFamily="34" charset="0"/>
                <a:cs typeface="Calibri" pitchFamily="34" charset="0"/>
              </a:rPr>
              <a:t>The category or score with the largest frequency (or percentage) in the distribution.</a:t>
            </a:r>
          </a:p>
          <a:p>
            <a:pPr marL="342900" indent="-342900" algn="just">
              <a:spcAft>
                <a:spcPts val="600"/>
              </a:spcAft>
              <a:buFontTx/>
              <a:buChar char="•"/>
            </a:pPr>
            <a:r>
              <a:rPr lang="en-US" sz="2400" dirty="0">
                <a:latin typeface="Calibri" pitchFamily="34" charset="0"/>
                <a:cs typeface="Calibri" pitchFamily="34" charset="0"/>
              </a:rPr>
              <a:t>The mode can be calculated for variables with levels of measurement that are: nominal, ordinal, or interval-ratio.</a:t>
            </a:r>
          </a:p>
        </p:txBody>
      </p:sp>
    </p:spTree>
    <p:extLst>
      <p:ext uri="{BB962C8B-B14F-4D97-AF65-F5344CB8AC3E}">
        <p14:creationId xmlns:p14="http://schemas.microsoft.com/office/powerpoint/2010/main" val="34595381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0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0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Mode </a:t>
            </a:r>
          </a:p>
        </p:txBody>
      </p:sp>
      <p:sp>
        <p:nvSpPr>
          <p:cNvPr id="3" name="Text Placeholder 2"/>
          <p:cNvSpPr>
            <a:spLocks noGrp="1"/>
          </p:cNvSpPr>
          <p:nvPr>
            <p:ph type="body"/>
          </p:nvPr>
        </p:nvSpPr>
        <p:spPr>
          <a:xfrm>
            <a:off x="533400" y="1447800"/>
            <a:ext cx="8153400" cy="4914900"/>
          </a:xfrm>
        </p:spPr>
        <p:txBody>
          <a:bodyPr anchor="t" anchorCtr="0">
            <a:noAutofit/>
          </a:bodyPr>
          <a:lstStyle/>
          <a:p>
            <a:r>
              <a:rPr lang="en-US" sz="2400" b="1" dirty="0">
                <a:latin typeface="Calibri" pitchFamily="34" charset="0"/>
                <a:cs typeface="Calibri" pitchFamily="34" charset="0"/>
              </a:rPr>
              <a:t>Properties</a:t>
            </a:r>
          </a:p>
          <a:p>
            <a:endParaRPr lang="en-US" sz="2400" b="1" dirty="0">
              <a:latin typeface="Calibri" pitchFamily="34" charset="0"/>
              <a:cs typeface="Calibri" pitchFamily="34" charset="0"/>
            </a:endParaRPr>
          </a:p>
          <a:p>
            <a:pPr marL="342900" indent="-342900">
              <a:spcAft>
                <a:spcPts val="1200"/>
              </a:spcAft>
              <a:buFont typeface="Arial" pitchFamily="34" charset="0"/>
              <a:buChar char="•"/>
            </a:pPr>
            <a:r>
              <a:rPr lang="en-US" sz="2400" dirty="0">
                <a:latin typeface="Calibri" pitchFamily="34" charset="0"/>
                <a:cs typeface="Calibri" pitchFamily="34" charset="0"/>
              </a:rPr>
              <a:t>It can be used when the data are qualitative as well as quantitative.</a:t>
            </a:r>
          </a:p>
          <a:p>
            <a:pPr marL="342900" indent="-342900">
              <a:spcAft>
                <a:spcPts val="1200"/>
              </a:spcAft>
              <a:buFont typeface="Arial" pitchFamily="34" charset="0"/>
              <a:buChar char="•"/>
            </a:pPr>
            <a:r>
              <a:rPr lang="en-US" sz="2400" dirty="0">
                <a:latin typeface="Calibri" pitchFamily="34" charset="0"/>
                <a:cs typeface="Calibri" pitchFamily="34" charset="0"/>
              </a:rPr>
              <a:t>It may not be unique. </a:t>
            </a:r>
          </a:p>
          <a:p>
            <a:pPr marL="342900" indent="-342900">
              <a:spcAft>
                <a:spcPts val="1200"/>
              </a:spcAft>
              <a:buFont typeface="Arial" pitchFamily="34" charset="0"/>
              <a:buChar char="•"/>
            </a:pPr>
            <a:r>
              <a:rPr lang="en-US" sz="2400" dirty="0">
                <a:latin typeface="Calibri" pitchFamily="34" charset="0"/>
                <a:cs typeface="Calibri" pitchFamily="34" charset="0"/>
              </a:rPr>
              <a:t>It is </a:t>
            </a:r>
            <a:r>
              <a:rPr lang="en-US" sz="2400" dirty="0">
                <a:solidFill>
                  <a:schemeClr val="tx1"/>
                </a:solidFill>
                <a:latin typeface="Calibri" pitchFamily="34" charset="0"/>
                <a:cs typeface="Calibri" pitchFamily="34" charset="0"/>
              </a:rPr>
              <a:t>not </a:t>
            </a:r>
            <a:r>
              <a:rPr lang="en-US" sz="2400" dirty="0">
                <a:latin typeface="Calibri" pitchFamily="34" charset="0"/>
                <a:cs typeface="Calibri" pitchFamily="34" charset="0"/>
              </a:rPr>
              <a:t>affected by extreme values.</a:t>
            </a:r>
          </a:p>
          <a:p>
            <a:r>
              <a:rPr lang="en-US" sz="2400" b="1" dirty="0">
                <a:latin typeface="Calibri" pitchFamily="34" charset="0"/>
                <a:cs typeface="Calibri" pitchFamily="34" charset="0"/>
              </a:rPr>
              <a:t>When to Use the </a:t>
            </a:r>
            <a:r>
              <a:rPr lang="en-US" sz="2400" dirty="0">
                <a:solidFill>
                  <a:srgbClr val="FF0000"/>
                </a:solidFill>
                <a:latin typeface="Calibri" pitchFamily="34" charset="0"/>
                <a:cs typeface="Calibri" pitchFamily="34" charset="0"/>
              </a:rPr>
              <a:t> </a:t>
            </a:r>
            <a:r>
              <a:rPr lang="en-US" sz="2400" b="1" dirty="0">
                <a:solidFill>
                  <a:schemeClr val="tx1"/>
                </a:solidFill>
                <a:latin typeface="Calibri" pitchFamily="34" charset="0"/>
                <a:cs typeface="Calibri" pitchFamily="34" charset="0"/>
              </a:rPr>
              <a:t>Mode</a:t>
            </a:r>
          </a:p>
          <a:p>
            <a:pPr marL="1033463" lvl="2" indent="-463550">
              <a:spcAft>
                <a:spcPts val="1200"/>
              </a:spcAft>
              <a:buFont typeface="Courier New" pitchFamily="49" charset="0"/>
              <a:buChar char="o"/>
            </a:pPr>
            <a:endParaRPr lang="en-US" sz="2400" dirty="0">
              <a:latin typeface="Calibri" pitchFamily="34" charset="0"/>
              <a:cs typeface="Calibri" pitchFamily="34" charset="0"/>
            </a:endParaRPr>
          </a:p>
          <a:p>
            <a:pPr marL="1033463" lvl="2" indent="-463550">
              <a:spcAft>
                <a:spcPts val="1200"/>
              </a:spcAft>
              <a:buFont typeface="Courier New" pitchFamily="49" charset="0"/>
              <a:buChar char="o"/>
            </a:pPr>
            <a:r>
              <a:rPr lang="en-US" sz="2400" dirty="0">
                <a:latin typeface="Calibri" pitchFamily="34" charset="0"/>
                <a:cs typeface="Calibri" pitchFamily="34" charset="0"/>
              </a:rPr>
              <a:t>When the data set is measured on a nominal scale</a:t>
            </a:r>
          </a:p>
        </p:txBody>
      </p:sp>
    </p:spTree>
    <p:extLst>
      <p:ext uri="{BB962C8B-B14F-4D97-AF65-F5344CB8AC3E}">
        <p14:creationId xmlns:p14="http://schemas.microsoft.com/office/powerpoint/2010/main" val="15013163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1026"/>
          <p:cNvSpPr>
            <a:spLocks noGrp="1" noChangeArrowheads="1"/>
          </p:cNvSpPr>
          <p:nvPr>
            <p:ph type="title"/>
          </p:nvPr>
        </p:nvSpPr>
        <p:spPr/>
        <p:txBody>
          <a:bodyPr/>
          <a:lstStyle/>
          <a:p>
            <a:r>
              <a:rPr lang="en-US" sz="4000" b="1" dirty="0"/>
              <a:t>The Median</a:t>
            </a:r>
          </a:p>
        </p:txBody>
      </p:sp>
      <p:sp>
        <p:nvSpPr>
          <p:cNvPr id="124931" name="Rectangle 1027"/>
          <p:cNvSpPr>
            <a:spLocks noGrp="1" noChangeArrowheads="1"/>
          </p:cNvSpPr>
          <p:nvPr>
            <p:ph type="body" idx="4294967295"/>
          </p:nvPr>
        </p:nvSpPr>
        <p:spPr>
          <a:xfrm>
            <a:off x="533400" y="1447800"/>
            <a:ext cx="8077200" cy="5029200"/>
          </a:xfrm>
          <a:prstGeom prst="rect">
            <a:avLst/>
          </a:prstGeom>
        </p:spPr>
        <p:txBody>
          <a:bodyPr/>
          <a:lstStyle/>
          <a:p>
            <a:pPr marL="342900" indent="-342900" algn="l" rtl="0">
              <a:spcAft>
                <a:spcPts val="600"/>
              </a:spcAft>
              <a:buFontTx/>
              <a:buChar char="•"/>
            </a:pPr>
            <a:r>
              <a:rPr lang="en-US" sz="2400" kern="1200" dirty="0">
                <a:solidFill>
                  <a:schemeClr val="tx1"/>
                </a:solidFill>
                <a:latin typeface="Calibri" pitchFamily="34" charset="0"/>
                <a:ea typeface="+mn-ea"/>
                <a:cs typeface="Calibri" pitchFamily="34" charset="0"/>
              </a:rPr>
              <a:t>The score that </a:t>
            </a:r>
            <a:r>
              <a:rPr lang="en-US" sz="2400" kern="1200" dirty="0">
                <a:solidFill>
                  <a:srgbClr val="C00000"/>
                </a:solidFill>
                <a:latin typeface="Calibri" pitchFamily="34" charset="0"/>
                <a:ea typeface="+mn-ea"/>
                <a:cs typeface="Calibri" pitchFamily="34" charset="0"/>
              </a:rPr>
              <a:t>divides the distribution into two equal parts</a:t>
            </a:r>
            <a:r>
              <a:rPr lang="en-US" sz="2400" kern="1200" dirty="0">
                <a:solidFill>
                  <a:schemeClr val="tx1"/>
                </a:solidFill>
                <a:latin typeface="Calibri" pitchFamily="34" charset="0"/>
                <a:ea typeface="+mn-ea"/>
                <a:cs typeface="Calibri" pitchFamily="34" charset="0"/>
              </a:rPr>
              <a:t>, so that half the cases are above it and half below it.</a:t>
            </a:r>
          </a:p>
          <a:p>
            <a:pPr marL="342900" indent="-342900" algn="l" rtl="0">
              <a:spcAft>
                <a:spcPts val="600"/>
              </a:spcAft>
              <a:buFontTx/>
              <a:buChar char="•"/>
            </a:pPr>
            <a:r>
              <a:rPr lang="en-US" sz="2400" kern="1200" dirty="0">
                <a:solidFill>
                  <a:schemeClr val="tx1"/>
                </a:solidFill>
                <a:latin typeface="Calibri" pitchFamily="34" charset="0"/>
                <a:ea typeface="+mn-ea"/>
                <a:cs typeface="Calibri" pitchFamily="34" charset="0"/>
              </a:rPr>
              <a:t>You compute the median value by following one of two rules</a:t>
            </a:r>
            <a:r>
              <a:rPr lang="en-US" sz="1800" dirty="0"/>
              <a:t>:</a:t>
            </a:r>
          </a:p>
          <a:p>
            <a:r>
              <a:rPr lang="en-US" dirty="0"/>
              <a:t>	</a:t>
            </a:r>
            <a:r>
              <a:rPr lang="en-US" sz="1800" b="1" i="1" dirty="0"/>
              <a:t>Rule 1 </a:t>
            </a:r>
            <a:r>
              <a:rPr lang="en-US" sz="1800" dirty="0"/>
              <a:t>If there are an </a:t>
            </a:r>
            <a:r>
              <a:rPr lang="en-US" sz="1800" i="1" dirty="0"/>
              <a:t>odd </a:t>
            </a:r>
            <a:r>
              <a:rPr lang="en-US" sz="1800" dirty="0"/>
              <a:t>number of values in the data set, the 	median is the middle-ranked value.</a:t>
            </a:r>
          </a:p>
          <a:p>
            <a:r>
              <a:rPr lang="en-US" dirty="0"/>
              <a:t>	</a:t>
            </a:r>
            <a:r>
              <a:rPr lang="en-US" sz="1800" b="1" i="1" dirty="0"/>
              <a:t>Rule 2 </a:t>
            </a:r>
            <a:r>
              <a:rPr lang="en-US" sz="1800" dirty="0"/>
              <a:t>If there are an </a:t>
            </a:r>
            <a:r>
              <a:rPr lang="en-US" sz="1800" i="1" dirty="0"/>
              <a:t>even </a:t>
            </a:r>
            <a:r>
              <a:rPr lang="en-US" sz="1800" dirty="0"/>
              <a:t>number of values in the data set, then 	the median is the </a:t>
            </a:r>
            <a:r>
              <a:rPr lang="en-US" sz="1800" i="1" dirty="0"/>
              <a:t>average </a:t>
            </a:r>
            <a:r>
              <a:rPr lang="en-US" sz="1800" dirty="0"/>
              <a:t>of the two middle ranked values.</a:t>
            </a:r>
            <a:endParaRPr lang="en-US" sz="2400" kern="1200" dirty="0">
              <a:solidFill>
                <a:schemeClr val="tx1"/>
              </a:solidFill>
              <a:latin typeface="Calibri" pitchFamily="34" charset="0"/>
              <a:ea typeface="+mn-ea"/>
              <a:cs typeface="Calibri" pitchFamily="34" charset="0"/>
            </a:endParaRPr>
          </a:p>
          <a:p>
            <a:pPr marL="342900" indent="-342900" algn="l" rtl="0">
              <a:spcAft>
                <a:spcPts val="600"/>
              </a:spcAft>
              <a:buFontTx/>
              <a:buChar char="•"/>
            </a:pPr>
            <a:r>
              <a:rPr lang="en-US" sz="2400" kern="1200" dirty="0">
                <a:solidFill>
                  <a:schemeClr val="tx1"/>
                </a:solidFill>
                <a:latin typeface="Calibri" pitchFamily="34" charset="0"/>
                <a:ea typeface="+mn-ea"/>
                <a:cs typeface="Calibri" pitchFamily="34" charset="0"/>
              </a:rPr>
              <a:t>The median is the </a:t>
            </a:r>
            <a:r>
              <a:rPr lang="en-US" sz="2400" kern="1200" dirty="0">
                <a:solidFill>
                  <a:srgbClr val="C00000"/>
                </a:solidFill>
                <a:latin typeface="Calibri" pitchFamily="34" charset="0"/>
                <a:ea typeface="+mn-ea"/>
                <a:cs typeface="Calibri" pitchFamily="34" charset="0"/>
              </a:rPr>
              <a:t>middle score</a:t>
            </a:r>
            <a:r>
              <a:rPr lang="en-US" sz="2400" kern="1200" dirty="0">
                <a:solidFill>
                  <a:schemeClr val="tx1"/>
                </a:solidFill>
                <a:latin typeface="Calibri" pitchFamily="34" charset="0"/>
                <a:ea typeface="+mn-ea"/>
                <a:cs typeface="Calibri" pitchFamily="34" charset="0"/>
              </a:rPr>
              <a:t>, or average of middle scores in a distribution.</a:t>
            </a:r>
          </a:p>
          <a:p>
            <a:pPr marL="914400" lvl="2" indent="-396875" algn="l" rtl="0">
              <a:spcAft>
                <a:spcPts val="600"/>
              </a:spcAft>
              <a:buFont typeface="Courier New" pitchFamily="49" charset="0"/>
              <a:buChar char="o"/>
            </a:pPr>
            <a:r>
              <a:rPr lang="en-US" sz="2400" kern="1200" dirty="0">
                <a:solidFill>
                  <a:schemeClr val="tx1"/>
                </a:solidFill>
                <a:latin typeface="Calibri" pitchFamily="34" charset="0"/>
                <a:ea typeface="+mn-ea"/>
                <a:cs typeface="Calibri" pitchFamily="34" charset="0"/>
              </a:rPr>
              <a:t>Fifty percent (50%) lies below the median value and 50% lies above the median value.</a:t>
            </a:r>
          </a:p>
          <a:p>
            <a:pPr marL="914400" lvl="2" indent="-396875" algn="l" rtl="0">
              <a:spcAft>
                <a:spcPts val="600"/>
              </a:spcAft>
              <a:buFont typeface="Courier New" pitchFamily="49" charset="0"/>
              <a:buChar char="o"/>
            </a:pPr>
            <a:r>
              <a:rPr lang="en-US" sz="2400" kern="1200" dirty="0">
                <a:solidFill>
                  <a:schemeClr val="tx1"/>
                </a:solidFill>
                <a:latin typeface="Calibri" pitchFamily="34" charset="0"/>
                <a:ea typeface="+mn-ea"/>
                <a:cs typeface="Calibri" pitchFamily="34" charset="0"/>
              </a:rPr>
              <a:t>It is also known as the middle score or the 50th percentile.</a:t>
            </a:r>
          </a:p>
          <a:p>
            <a:pPr marL="344488" lvl="1" indent="-344488" algn="l" rtl="0">
              <a:spcAft>
                <a:spcPts val="600"/>
              </a:spcAft>
              <a:buFont typeface="Arial" pitchFamily="34" charset="0"/>
              <a:buChar char="•"/>
            </a:pPr>
            <a:endParaRPr lang="en-US" sz="2400" kern="1200" dirty="0">
              <a:solidFill>
                <a:schemeClr val="tx1"/>
              </a:solidFill>
              <a:latin typeface="Calibri" pitchFamily="34" charset="0"/>
              <a:ea typeface="+mn-ea"/>
              <a:cs typeface="Calibri" pitchFamily="34" charset="0"/>
            </a:endParaRPr>
          </a:p>
        </p:txBody>
      </p:sp>
    </p:spTree>
    <p:extLst>
      <p:ext uri="{BB962C8B-B14F-4D97-AF65-F5344CB8AC3E}">
        <p14:creationId xmlns:p14="http://schemas.microsoft.com/office/powerpoint/2010/main" val="18454145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Median</a:t>
            </a:r>
          </a:p>
        </p:txBody>
      </p:sp>
      <p:sp>
        <p:nvSpPr>
          <p:cNvPr id="3" name="Text Placeholder 2"/>
          <p:cNvSpPr>
            <a:spLocks noGrp="1"/>
          </p:cNvSpPr>
          <p:nvPr>
            <p:ph type="body"/>
          </p:nvPr>
        </p:nvSpPr>
        <p:spPr>
          <a:xfrm>
            <a:off x="457200" y="1600200"/>
            <a:ext cx="8534400" cy="4525920"/>
          </a:xfrm>
        </p:spPr>
        <p:txBody>
          <a:bodyPr>
            <a:normAutofit/>
          </a:bodyPr>
          <a:lstStyle/>
          <a:p>
            <a:pPr algn="just"/>
            <a:r>
              <a:rPr lang="en-US" sz="2000" b="1" dirty="0"/>
              <a:t>Example-1</a:t>
            </a:r>
            <a:r>
              <a:rPr lang="en-US" sz="2000" dirty="0"/>
              <a:t>: The three-year annualized returns for the seven small-cap growth funds with low risk are ranked from the smallest to the largest:</a:t>
            </a:r>
          </a:p>
          <a:p>
            <a:pPr algn="just"/>
            <a:endParaRPr lang="en-US" sz="2000" dirty="0"/>
          </a:p>
          <a:p>
            <a:pPr algn="just"/>
            <a:endParaRPr lang="en-US" sz="2000" dirty="0"/>
          </a:p>
          <a:p>
            <a:pPr algn="just"/>
            <a:endParaRPr lang="en-US" sz="2000" dirty="0"/>
          </a:p>
          <a:p>
            <a:pPr algn="just"/>
            <a:r>
              <a:rPr lang="en-US" sz="2000" dirty="0"/>
              <a:t>The Median is the 4</a:t>
            </a:r>
            <a:r>
              <a:rPr lang="en-US" sz="2000" baseline="30000" dirty="0"/>
              <a:t>th</a:t>
            </a:r>
            <a:r>
              <a:rPr lang="en-US" sz="2000" dirty="0"/>
              <a:t> position value i.e. 22.4.</a:t>
            </a:r>
          </a:p>
          <a:p>
            <a:pPr algn="just"/>
            <a:endParaRPr lang="en-US" sz="2000" dirty="0"/>
          </a:p>
          <a:p>
            <a:pPr algn="just"/>
            <a:r>
              <a:rPr lang="en-US" sz="2000" b="1" dirty="0"/>
              <a:t>Example-2</a:t>
            </a:r>
            <a:r>
              <a:rPr lang="en-US" sz="2000" dirty="0"/>
              <a:t>: Consider the time taken for reaching office from home in minutes arranged from lowest to highest</a:t>
            </a:r>
          </a:p>
          <a:p>
            <a:pPr algn="just"/>
            <a:endParaRPr lang="en-US" sz="2000" dirty="0"/>
          </a:p>
          <a:p>
            <a:pPr algn="just"/>
            <a:r>
              <a:rPr lang="en-US" sz="1800" dirty="0"/>
              <a:t>29	 31 	35 	39 	39 	40 	43 	44 	44 	52</a:t>
            </a:r>
            <a:endParaRPr lang="en-US" sz="2000" dirty="0"/>
          </a:p>
          <a:p>
            <a:pPr algn="just"/>
            <a:endParaRPr lang="en-US" sz="2000" dirty="0"/>
          </a:p>
          <a:p>
            <a:pPr algn="just"/>
            <a:r>
              <a:rPr lang="en-US" sz="2000" dirty="0"/>
              <a:t>The number of observations are 10. Hence the median is the average of values at the 5</a:t>
            </a:r>
            <a:r>
              <a:rPr lang="en-US" sz="2000" baseline="30000" dirty="0"/>
              <a:t>th</a:t>
            </a:r>
            <a:r>
              <a:rPr lang="en-US" sz="2000" dirty="0"/>
              <a:t> and 6</a:t>
            </a:r>
            <a:r>
              <a:rPr lang="en-US" sz="2000" baseline="30000" dirty="0"/>
              <a:t>th</a:t>
            </a:r>
            <a:r>
              <a:rPr lang="en-US" sz="2000" dirty="0"/>
              <a:t> Position, i.e. average of 39 and 40 = </a:t>
            </a:r>
            <a:r>
              <a:rPr lang="en-US" sz="2000" b="1" dirty="0"/>
              <a:t>39.5</a:t>
            </a:r>
          </a:p>
        </p:txBody>
      </p:sp>
      <p:sp>
        <p:nvSpPr>
          <p:cNvPr id="4" name="Rectangle 3"/>
          <p:cNvSpPr/>
          <p:nvPr/>
        </p:nvSpPr>
        <p:spPr>
          <a:xfrm>
            <a:off x="457200" y="2514600"/>
            <a:ext cx="6173485" cy="369332"/>
          </a:xfrm>
          <a:prstGeom prst="rect">
            <a:avLst/>
          </a:prstGeom>
        </p:spPr>
        <p:txBody>
          <a:bodyPr wrap="none">
            <a:spAutoFit/>
          </a:bodyPr>
          <a:lstStyle/>
          <a:p>
            <a:r>
              <a:rPr lang="en-US" dirty="0">
                <a:solidFill>
                  <a:srgbClr val="231F20"/>
                </a:solidFill>
                <a:latin typeface="Times-Roman-37-0"/>
              </a:rPr>
              <a:t>19.0	 20.8 	22.3 	22.4 	24.9 	26.0 	29.9</a:t>
            </a:r>
            <a:endParaRPr lang="en-US" dirty="0"/>
          </a:p>
        </p:txBody>
      </p:sp>
    </p:spTree>
    <p:extLst>
      <p:ext uri="{BB962C8B-B14F-4D97-AF65-F5344CB8AC3E}">
        <p14:creationId xmlns:p14="http://schemas.microsoft.com/office/powerpoint/2010/main" val="393289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697468"/>
            <a:ext cx="563880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Data : Symmetrical and Asymmetrical</a:t>
            </a: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49CCAFF-718B-4224-8AF8-7E4971733BF9}"/>
              </a:ext>
            </a:extLst>
          </p:cNvPr>
          <p:cNvPicPr>
            <a:picLocks noChangeAspect="1"/>
          </p:cNvPicPr>
          <p:nvPr/>
        </p:nvPicPr>
        <p:blipFill>
          <a:blip r:embed="rId2"/>
          <a:stretch>
            <a:fillRect/>
          </a:stretch>
        </p:blipFill>
        <p:spPr>
          <a:xfrm>
            <a:off x="990599" y="1676400"/>
            <a:ext cx="5410201" cy="3176561"/>
          </a:xfrm>
          <a:prstGeom prst="rect">
            <a:avLst/>
          </a:prstGeom>
        </p:spPr>
      </p:pic>
      <p:sp>
        <p:nvSpPr>
          <p:cNvPr id="3" name="Rectangle 2">
            <a:extLst>
              <a:ext uri="{FF2B5EF4-FFF2-40B4-BE49-F238E27FC236}">
                <a16:creationId xmlns:a16="http://schemas.microsoft.com/office/drawing/2014/main" id="{356DCA12-BE35-BF1F-690A-6F8620BEF40F}"/>
              </a:ext>
            </a:extLst>
          </p:cNvPr>
          <p:cNvSpPr/>
          <p:nvPr/>
        </p:nvSpPr>
        <p:spPr>
          <a:xfrm>
            <a:off x="234017" y="5181600"/>
            <a:ext cx="8871596" cy="800219"/>
          </a:xfrm>
          <a:prstGeom prst="rect">
            <a:avLst/>
          </a:prstGeom>
        </p:spPr>
        <p:txBody>
          <a:bodyPr wrap="none">
            <a:spAutoFit/>
          </a:bodyPr>
          <a:lstStyle/>
          <a:p>
            <a:pPr marL="342900" indent="-342900">
              <a:spcAft>
                <a:spcPts val="1200"/>
              </a:spcAft>
              <a:buFont typeface="Arial" pitchFamily="34" charset="0"/>
              <a:buChar char="•"/>
            </a:pPr>
            <a:r>
              <a:rPr lang="en-US" dirty="0">
                <a:latin typeface="Calibri" pitchFamily="34" charset="0"/>
                <a:cs typeface="Calibri" pitchFamily="34" charset="0"/>
              </a:rPr>
              <a:t>Central tendency Median is used for both </a:t>
            </a:r>
            <a:r>
              <a:rPr lang="en-US" dirty="0">
                <a:latin typeface="Times New Roman" panose="02020603050405020304" pitchFamily="18" charset="0"/>
                <a:cs typeface="Times New Roman" panose="02020603050405020304" pitchFamily="18" charset="0"/>
              </a:rPr>
              <a:t>Symmetrical and Asymmetrical data</a:t>
            </a:r>
          </a:p>
          <a:p>
            <a:pPr marL="342900" indent="-342900">
              <a:spcAft>
                <a:spcPts val="1200"/>
              </a:spcAft>
              <a:buFont typeface="Arial" pitchFamily="34" charset="0"/>
              <a:buChar char="•"/>
            </a:pPr>
            <a:r>
              <a:rPr lang="en-US" dirty="0">
                <a:latin typeface="Calibri" pitchFamily="34" charset="0"/>
                <a:cs typeface="Calibri" pitchFamily="34" charset="0"/>
              </a:rPr>
              <a:t> While Mean or Mode or Median can be used as central tendency for Symmetrical data.</a:t>
            </a:r>
          </a:p>
        </p:txBody>
      </p:sp>
      <p:sp>
        <p:nvSpPr>
          <p:cNvPr id="5" name="Slide Number Placeholder 4"/>
          <p:cNvSpPr>
            <a:spLocks noGrp="1"/>
          </p:cNvSpPr>
          <p:nvPr>
            <p:ph type="sldNum" sz="quarter" idx="12"/>
          </p:nvPr>
        </p:nvSpPr>
        <p:spPr/>
        <p:txBody>
          <a:bodyPr/>
          <a:lstStyle/>
          <a:p>
            <a:fld id="{8C2E478F-E849-4A8C-AF1F-CBCC78A7CBFA}" type="slidenum">
              <a:rPr lang="en-US" smtClean="0"/>
              <a:pPr/>
              <a:t>34</a:t>
            </a:fld>
            <a:endParaRPr lang="en-US" dirty="0"/>
          </a:p>
        </p:txBody>
      </p:sp>
    </p:spTree>
    <p:extLst>
      <p:ext uri="{BB962C8B-B14F-4D97-AF65-F5344CB8AC3E}">
        <p14:creationId xmlns:p14="http://schemas.microsoft.com/office/powerpoint/2010/main" val="10755478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9CCAFF-718B-4224-8AF8-7E4971733BF9}"/>
              </a:ext>
            </a:extLst>
          </p:cNvPr>
          <p:cNvPicPr>
            <a:picLocks noChangeAspect="1"/>
          </p:cNvPicPr>
          <p:nvPr/>
        </p:nvPicPr>
        <p:blipFill>
          <a:blip r:embed="rId3"/>
          <a:stretch>
            <a:fillRect/>
          </a:stretch>
        </p:blipFill>
        <p:spPr>
          <a:xfrm>
            <a:off x="6493686" y="990600"/>
            <a:ext cx="2465839" cy="1447800"/>
          </a:xfrm>
          <a:prstGeom prst="rect">
            <a:avLst/>
          </a:prstGeom>
        </p:spPr>
      </p:pic>
      <p:sp>
        <p:nvSpPr>
          <p:cNvPr id="119810" name="Rectangle 2"/>
          <p:cNvSpPr>
            <a:spLocks noGrp="1" noChangeArrowheads="1"/>
          </p:cNvSpPr>
          <p:nvPr>
            <p:ph type="title"/>
          </p:nvPr>
        </p:nvSpPr>
        <p:spPr>
          <a:xfrm>
            <a:off x="304800" y="152400"/>
            <a:ext cx="7620000" cy="1143000"/>
          </a:xfrm>
        </p:spPr>
        <p:txBody>
          <a:bodyPr/>
          <a:lstStyle/>
          <a:p>
            <a:pPr algn="l"/>
            <a:r>
              <a:rPr lang="en-US" sz="4000" b="1" dirty="0">
                <a:solidFill>
                  <a:schemeClr val="tx1"/>
                </a:solidFill>
                <a:latin typeface="Calibri" pitchFamily="34" charset="0"/>
                <a:cs typeface="Calibri" pitchFamily="34" charset="0"/>
              </a:rPr>
              <a:t>Shape of the distribution of data </a:t>
            </a:r>
          </a:p>
        </p:txBody>
      </p:sp>
      <p:sp>
        <p:nvSpPr>
          <p:cNvPr id="119811" name="Rectangle 3"/>
          <p:cNvSpPr>
            <a:spLocks noGrp="1" noChangeArrowheads="1"/>
          </p:cNvSpPr>
          <p:nvPr>
            <p:ph type="body" idx="4294967295"/>
          </p:nvPr>
        </p:nvSpPr>
        <p:spPr>
          <a:xfrm>
            <a:off x="304800" y="1371600"/>
            <a:ext cx="7924800" cy="4876800"/>
          </a:xfrm>
          <a:prstGeom prst="rect">
            <a:avLst/>
          </a:prstGeom>
        </p:spPr>
        <p:txBody>
          <a:bodyPr/>
          <a:lstStyle/>
          <a:p>
            <a:pPr marL="342900" indent="-342900">
              <a:spcAft>
                <a:spcPts val="1200"/>
              </a:spcAft>
              <a:buFont typeface="Wingdings" panose="05000000000000000000" pitchFamily="2" charset="2"/>
              <a:buChar char="Ø"/>
            </a:pPr>
            <a:r>
              <a:rPr lang="en-US" sz="2800" dirty="0">
                <a:solidFill>
                  <a:srgbClr val="002060"/>
                </a:solidFill>
                <a:latin typeface="Calibri" pitchFamily="34" charset="0"/>
                <a:cs typeface="Calibri" pitchFamily="34" charset="0"/>
              </a:rPr>
              <a:t>Symmetrical</a:t>
            </a:r>
            <a:r>
              <a:rPr lang="en-US" sz="2800" dirty="0">
                <a:solidFill>
                  <a:schemeClr val="tx1"/>
                </a:solidFill>
                <a:latin typeface="Calibri" pitchFamily="34" charset="0"/>
                <a:cs typeface="Calibri" pitchFamily="34" charset="0"/>
              </a:rPr>
              <a:t> :  Mean is  equal to median</a:t>
            </a:r>
          </a:p>
          <a:p>
            <a:pPr marL="342900" indent="-342900">
              <a:spcAft>
                <a:spcPts val="1200"/>
              </a:spcAft>
              <a:buFont typeface="Wingdings" panose="05000000000000000000" pitchFamily="2" charset="2"/>
              <a:buChar char="Ø"/>
            </a:pPr>
            <a:r>
              <a:rPr lang="en-US" sz="2800" dirty="0">
                <a:solidFill>
                  <a:srgbClr val="002060"/>
                </a:solidFill>
                <a:latin typeface="Calibri" pitchFamily="34" charset="0"/>
                <a:cs typeface="Calibri" pitchFamily="34" charset="0"/>
              </a:rPr>
              <a:t>Skewed</a:t>
            </a:r>
          </a:p>
          <a:p>
            <a:pPr marL="342900" indent="-342900">
              <a:spcAft>
                <a:spcPts val="1200"/>
              </a:spcAft>
              <a:buFont typeface="Wingdings" panose="05000000000000000000" pitchFamily="2" charset="2"/>
              <a:buChar char="Ø"/>
            </a:pPr>
            <a:r>
              <a:rPr lang="en-US" sz="2800" dirty="0">
                <a:solidFill>
                  <a:schemeClr val="tx1"/>
                </a:solidFill>
                <a:latin typeface="Calibri" pitchFamily="34" charset="0"/>
                <a:cs typeface="Calibri" pitchFamily="34" charset="0"/>
              </a:rPr>
              <a:t>Negatively (Left):   mean &lt; median</a:t>
            </a:r>
          </a:p>
          <a:p>
            <a:pPr lvl="1"/>
            <a:r>
              <a:rPr lang="en-US" sz="2800" dirty="0"/>
              <a:t>	Distributions with a left skew have long left 	tails; </a:t>
            </a:r>
          </a:p>
          <a:p>
            <a:pPr marL="457200" lvl="5" indent="-457200">
              <a:buFont typeface="Wingdings" panose="05000000000000000000" pitchFamily="2" charset="2"/>
              <a:buChar char="Ø"/>
            </a:pPr>
            <a:r>
              <a:rPr lang="en-US" sz="2800" dirty="0">
                <a:solidFill>
                  <a:schemeClr val="tx1"/>
                </a:solidFill>
                <a:latin typeface="Calibri" pitchFamily="34" charset="0"/>
                <a:cs typeface="Calibri" pitchFamily="34" charset="0"/>
              </a:rPr>
              <a:t>Positively (Right)  :  mean &gt; median</a:t>
            </a:r>
          </a:p>
          <a:p>
            <a:pPr marL="622300" lvl="4">
              <a:spcAft>
                <a:spcPts val="1200"/>
              </a:spcAft>
            </a:pPr>
            <a:r>
              <a:rPr lang="en-US" sz="2800" dirty="0"/>
              <a:t>	Distributions with a right skew have long 	right tails.</a:t>
            </a:r>
            <a:endParaRPr lang="en-US" sz="2800" dirty="0">
              <a:solidFill>
                <a:schemeClr val="tx1"/>
              </a:solidFill>
              <a:latin typeface="Calibri" pitchFamily="34" charset="0"/>
              <a:cs typeface="Calibri" pitchFamily="34" charset="0"/>
            </a:endParaRPr>
          </a:p>
          <a:p>
            <a:pPr marL="342900" indent="-342900">
              <a:spcAft>
                <a:spcPts val="1200"/>
              </a:spcAft>
              <a:buFont typeface="Wingdings" panose="05000000000000000000" pitchFamily="2" charset="2"/>
              <a:buChar char="Ø"/>
            </a:pPr>
            <a:r>
              <a:rPr lang="en-US" sz="2800" dirty="0">
                <a:solidFill>
                  <a:srgbClr val="002060"/>
                </a:solidFill>
                <a:latin typeface="Calibri" pitchFamily="34" charset="0"/>
                <a:cs typeface="Calibri" pitchFamily="34" charset="0"/>
              </a:rPr>
              <a:t>Bimodal </a:t>
            </a:r>
            <a:r>
              <a:rPr lang="en-US" sz="2800" dirty="0">
                <a:solidFill>
                  <a:schemeClr val="tx1"/>
                </a:solidFill>
                <a:latin typeface="Calibri" pitchFamily="34" charset="0"/>
                <a:cs typeface="Calibri" pitchFamily="34" charset="0"/>
              </a:rPr>
              <a:t> :  has two distinct modes</a:t>
            </a:r>
          </a:p>
          <a:p>
            <a:pPr marL="342900" indent="-342900">
              <a:spcAft>
                <a:spcPts val="1200"/>
              </a:spcAft>
              <a:buFont typeface="Wingdings" panose="05000000000000000000" pitchFamily="2" charset="2"/>
              <a:buChar char="Ø"/>
            </a:pPr>
            <a:r>
              <a:rPr lang="en-US" sz="2800" dirty="0">
                <a:solidFill>
                  <a:srgbClr val="002060"/>
                </a:solidFill>
                <a:latin typeface="Calibri" pitchFamily="34" charset="0"/>
                <a:cs typeface="Calibri" pitchFamily="34" charset="0"/>
              </a:rPr>
              <a:t>Multi-modal : </a:t>
            </a:r>
            <a:r>
              <a:rPr lang="en-US" sz="2800" dirty="0">
                <a:solidFill>
                  <a:schemeClr val="tx1"/>
                </a:solidFill>
                <a:latin typeface="Calibri" pitchFamily="34" charset="0"/>
                <a:cs typeface="Calibri" pitchFamily="34" charset="0"/>
              </a:rPr>
              <a:t>has</a:t>
            </a:r>
            <a:r>
              <a:rPr lang="en-US" sz="2800" dirty="0">
                <a:solidFill>
                  <a:srgbClr val="002060"/>
                </a:solidFill>
                <a:latin typeface="Calibri" pitchFamily="34" charset="0"/>
                <a:cs typeface="Calibri" pitchFamily="34" charset="0"/>
              </a:rPr>
              <a:t> </a:t>
            </a:r>
            <a:r>
              <a:rPr lang="en-US" sz="2800" dirty="0">
                <a:solidFill>
                  <a:schemeClr val="tx1"/>
                </a:solidFill>
                <a:latin typeface="Calibri" pitchFamily="34" charset="0"/>
                <a:cs typeface="Calibri" pitchFamily="34" charset="0"/>
              </a:rPr>
              <a:t>more than 2 distinct modes</a:t>
            </a:r>
          </a:p>
        </p:txBody>
      </p:sp>
    </p:spTree>
    <p:extLst>
      <p:ext uri="{BB962C8B-B14F-4D97-AF65-F5344CB8AC3E}">
        <p14:creationId xmlns:p14="http://schemas.microsoft.com/office/powerpoint/2010/main" val="6416615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sz="4000" b="1" dirty="0"/>
              <a:t>Types of Distribution</a:t>
            </a:r>
          </a:p>
        </p:txBody>
      </p:sp>
      <p:pic>
        <p:nvPicPr>
          <p:cNvPr id="6" name="Picture 5">
            <a:extLst>
              <a:ext uri="{FF2B5EF4-FFF2-40B4-BE49-F238E27FC236}">
                <a16:creationId xmlns:a16="http://schemas.microsoft.com/office/drawing/2014/main" id="{4EAAAED4-A71C-40B7-9061-915FC42171D8}"/>
              </a:ext>
            </a:extLst>
          </p:cNvPr>
          <p:cNvPicPr>
            <a:picLocks noChangeAspect="1"/>
          </p:cNvPicPr>
          <p:nvPr/>
        </p:nvPicPr>
        <p:blipFill>
          <a:blip r:embed="rId2"/>
          <a:stretch>
            <a:fillRect/>
          </a:stretch>
        </p:blipFill>
        <p:spPr>
          <a:xfrm>
            <a:off x="76200" y="1295400"/>
            <a:ext cx="7315200" cy="2823017"/>
          </a:xfrm>
          <a:prstGeom prst="rect">
            <a:avLst/>
          </a:prstGeom>
        </p:spPr>
      </p:pic>
      <p:pic>
        <p:nvPicPr>
          <p:cNvPr id="2" name="Picture 1">
            <a:extLst>
              <a:ext uri="{FF2B5EF4-FFF2-40B4-BE49-F238E27FC236}">
                <a16:creationId xmlns:a16="http://schemas.microsoft.com/office/drawing/2014/main" id="{DBB2E504-BD60-5B09-69B0-AC5D80099358}"/>
              </a:ext>
            </a:extLst>
          </p:cNvPr>
          <p:cNvPicPr>
            <a:picLocks noChangeAspect="1"/>
          </p:cNvPicPr>
          <p:nvPr/>
        </p:nvPicPr>
        <p:blipFill>
          <a:blip r:embed="rId3"/>
          <a:stretch>
            <a:fillRect/>
          </a:stretch>
        </p:blipFill>
        <p:spPr>
          <a:xfrm>
            <a:off x="42672" y="4289177"/>
            <a:ext cx="3204895" cy="1325520"/>
          </a:xfrm>
          <a:prstGeom prst="rect">
            <a:avLst/>
          </a:prstGeom>
        </p:spPr>
      </p:pic>
      <p:sp>
        <p:nvSpPr>
          <p:cNvPr id="4" name="TextBox 3">
            <a:extLst>
              <a:ext uri="{FF2B5EF4-FFF2-40B4-BE49-F238E27FC236}">
                <a16:creationId xmlns:a16="http://schemas.microsoft.com/office/drawing/2014/main" id="{0385DF41-68DE-AAE4-2D41-01EC7D1E92BF}"/>
              </a:ext>
            </a:extLst>
          </p:cNvPr>
          <p:cNvSpPr txBox="1"/>
          <p:nvPr/>
        </p:nvSpPr>
        <p:spPr>
          <a:xfrm>
            <a:off x="3429000" y="4343400"/>
            <a:ext cx="5486400" cy="2031325"/>
          </a:xfrm>
          <a:prstGeom prst="rect">
            <a:avLst/>
          </a:prstGeom>
          <a:noFill/>
        </p:spPr>
        <p:txBody>
          <a:bodyPr wrap="square">
            <a:spAutoFit/>
          </a:bodyPr>
          <a:lstStyle/>
          <a:p>
            <a:pPr algn="just"/>
            <a:r>
              <a:rPr lang="en-US" dirty="0"/>
              <a:t>Note: In science, an empirical relationship  is a relationship that is supported by experiment and observation but not necessarily supported by theory. For moderately skewed data    (Skewness between -0.5 to 0.5) empirical relationship is</a:t>
            </a:r>
          </a:p>
          <a:p>
            <a:pPr algn="just"/>
            <a:endParaRPr lang="en-US" dirty="0"/>
          </a:p>
          <a:p>
            <a:pPr algn="just"/>
            <a:r>
              <a:rPr lang="en-US" dirty="0"/>
              <a:t> 3Medain= Mode+2Mean</a:t>
            </a:r>
          </a:p>
        </p:txBody>
      </p:sp>
    </p:spTree>
    <p:extLst>
      <p:ext uri="{BB962C8B-B14F-4D97-AF65-F5344CB8AC3E}">
        <p14:creationId xmlns:p14="http://schemas.microsoft.com/office/powerpoint/2010/main" val="10281867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AA482A4-F51D-4E5C-9A2F-0E7C86CEDA73}"/>
              </a:ext>
            </a:extLst>
          </p:cNvPr>
          <p:cNvGraphicFramePr>
            <a:graphicFrameLocks noGrp="1"/>
          </p:cNvGraphicFramePr>
          <p:nvPr>
            <p:extLst>
              <p:ext uri="{D42A27DB-BD31-4B8C-83A1-F6EECF244321}">
                <p14:modId xmlns:p14="http://schemas.microsoft.com/office/powerpoint/2010/main" val="1761495377"/>
              </p:ext>
            </p:extLst>
          </p:nvPr>
        </p:nvGraphicFramePr>
        <p:xfrm>
          <a:off x="438150" y="1524005"/>
          <a:ext cx="2457449" cy="4952999"/>
        </p:xfrm>
        <a:graphic>
          <a:graphicData uri="http://schemas.openxmlformats.org/drawingml/2006/table">
            <a:tbl>
              <a:tblPr/>
              <a:tblGrid>
                <a:gridCol w="1162050">
                  <a:extLst>
                    <a:ext uri="{9D8B030D-6E8A-4147-A177-3AD203B41FA5}">
                      <a16:colId xmlns:a16="http://schemas.microsoft.com/office/drawing/2014/main" val="20000"/>
                    </a:ext>
                  </a:extLst>
                </a:gridCol>
                <a:gridCol w="1295399">
                  <a:extLst>
                    <a:ext uri="{9D8B030D-6E8A-4147-A177-3AD203B41FA5}">
                      <a16:colId xmlns:a16="http://schemas.microsoft.com/office/drawing/2014/main" val="20001"/>
                    </a:ext>
                  </a:extLst>
                </a:gridCol>
              </a:tblGrid>
              <a:tr h="817899">
                <a:tc>
                  <a:txBody>
                    <a:bodyPr/>
                    <a:lstStyle/>
                    <a:p>
                      <a:pPr algn="ctr" fontAlgn="ctr"/>
                      <a:r>
                        <a:rPr lang="en-US" sz="2400" b="0" i="0" u="none" strike="noStrike" dirty="0">
                          <a:solidFill>
                            <a:srgbClr val="FF0000"/>
                          </a:solidFill>
                          <a:latin typeface="Helvetica Neue"/>
                        </a:rPr>
                        <a:t>Sl. No.</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400" b="0" i="0" u="none" strike="noStrike" dirty="0">
                          <a:solidFill>
                            <a:srgbClr val="FF0000"/>
                          </a:solidFill>
                          <a:latin typeface="Helvetica Neue"/>
                        </a:rPr>
                        <a:t>X</a:t>
                      </a:r>
                      <a:r>
                        <a:rPr lang="en-US" sz="2400" b="0" i="0" u="none" strike="noStrike" baseline="-25000" dirty="0">
                          <a:solidFill>
                            <a:srgbClr val="FF0000"/>
                          </a:solidFill>
                          <a:latin typeface="Helvetica Neue"/>
                        </a:rPr>
                        <a:t>1</a:t>
                      </a:r>
                      <a:endParaRPr lang="en-US" sz="2400" b="0" i="0" u="none" strike="noStrike" dirty="0">
                        <a:solidFill>
                          <a:srgbClr val="FF0000"/>
                        </a:solidFill>
                        <a:latin typeface="Helvetica Neue"/>
                      </a:endParaRP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413510">
                <a:tc>
                  <a:txBody>
                    <a:bodyPr/>
                    <a:lstStyle/>
                    <a:p>
                      <a:pPr algn="ctr" fontAlgn="ctr"/>
                      <a:r>
                        <a:rPr lang="en-US" sz="2400" b="0" i="0" u="none" strike="noStrike" dirty="0">
                          <a:solidFill>
                            <a:srgbClr val="000000"/>
                          </a:solidFill>
                          <a:latin typeface="Helvetica Neue"/>
                        </a:rPr>
                        <a:t>1</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Helvetica Neue"/>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3510">
                <a:tc>
                  <a:txBody>
                    <a:bodyPr/>
                    <a:lstStyle/>
                    <a:p>
                      <a:pPr algn="ctr" fontAlgn="ctr"/>
                      <a:r>
                        <a:rPr lang="en-US" sz="2400" b="0" i="0" u="none" strike="noStrike" dirty="0">
                          <a:solidFill>
                            <a:srgbClr val="000000"/>
                          </a:solidFill>
                          <a:latin typeface="Helvetica Neue"/>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Helvetica Neue"/>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13510">
                <a:tc>
                  <a:txBody>
                    <a:bodyPr/>
                    <a:lstStyle/>
                    <a:p>
                      <a:pPr algn="ctr" fontAlgn="ctr"/>
                      <a:r>
                        <a:rPr lang="en-US" sz="2400" b="0" i="0" u="none" strike="noStrike">
                          <a:solidFill>
                            <a:srgbClr val="000000"/>
                          </a:solidFill>
                          <a:latin typeface="Helvetica Neue"/>
                        </a:rPr>
                        <a:t>3</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13510">
                <a:tc>
                  <a:txBody>
                    <a:bodyPr/>
                    <a:lstStyle/>
                    <a:p>
                      <a:pPr algn="ctr" fontAlgn="ctr"/>
                      <a:r>
                        <a:rPr lang="en-US" sz="2400" b="0" i="0" u="none" strike="noStrike" dirty="0">
                          <a:solidFill>
                            <a:srgbClr val="000000"/>
                          </a:solidFill>
                          <a:latin typeface="Helvetica Neue"/>
                        </a:rPr>
                        <a:t>4</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Helvetica Neue"/>
                        </a:rPr>
                        <a:t>3</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13510">
                <a:tc>
                  <a:txBody>
                    <a:bodyPr/>
                    <a:lstStyle/>
                    <a:p>
                      <a:pPr algn="ctr" fontAlgn="ctr"/>
                      <a:r>
                        <a:rPr lang="en-US" sz="2400" b="0" i="0" u="none" strike="noStrike" dirty="0">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Helvetica Neue"/>
                        </a:rPr>
                        <a:t>7</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13510">
                <a:tc>
                  <a:txBody>
                    <a:bodyPr/>
                    <a:lstStyle/>
                    <a:p>
                      <a:pPr algn="ctr" fontAlgn="ctr"/>
                      <a:r>
                        <a:rPr lang="en-US" sz="2400" b="0" i="0" u="none" strike="noStrike">
                          <a:solidFill>
                            <a:srgbClr val="000000"/>
                          </a:solidFill>
                          <a:latin typeface="Helvetica Neue"/>
                        </a:rPr>
                        <a:t>6</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Helvetica Neue"/>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13510">
                <a:tc>
                  <a:txBody>
                    <a:bodyPr/>
                    <a:lstStyle/>
                    <a:p>
                      <a:pPr algn="ctr" fontAlgn="ctr"/>
                      <a:r>
                        <a:rPr lang="en-US" sz="2400" b="0" i="0" u="none" strike="noStrike">
                          <a:solidFill>
                            <a:srgbClr val="000000"/>
                          </a:solidFill>
                          <a:latin typeface="Helvetica Neue"/>
                        </a:rPr>
                        <a:t>7</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13510">
                <a:tc>
                  <a:txBody>
                    <a:bodyPr/>
                    <a:lstStyle/>
                    <a:p>
                      <a:pPr algn="ctr" fontAlgn="ctr"/>
                      <a:r>
                        <a:rPr lang="en-US" sz="2400" b="0" i="0" u="none" strike="noStrike">
                          <a:solidFill>
                            <a:srgbClr val="000000"/>
                          </a:solidFill>
                          <a:latin typeface="Helvetica Neue"/>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Helvetica Neue"/>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13510">
                <a:tc>
                  <a:txBody>
                    <a:bodyPr/>
                    <a:lstStyle/>
                    <a:p>
                      <a:pPr algn="ctr" fontAlgn="ctr"/>
                      <a:r>
                        <a:rPr lang="en-US" sz="2400" b="0" i="0" u="none" strike="noStrike">
                          <a:solidFill>
                            <a:srgbClr val="000000"/>
                          </a:solidFill>
                          <a:latin typeface="Helvetica Neue"/>
                        </a:rPr>
                        <a:t>9</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13510">
                <a:tc>
                  <a:txBody>
                    <a:bodyPr/>
                    <a:lstStyle/>
                    <a:p>
                      <a:pPr algn="ctr" fontAlgn="ctr"/>
                      <a:r>
                        <a:rPr lang="en-US" sz="2400" b="0" i="0" u="none" strike="noStrike">
                          <a:solidFill>
                            <a:srgbClr val="FF0000"/>
                          </a:solidFill>
                          <a:latin typeface="Helvetica Neue"/>
                        </a:rPr>
                        <a:t>Total</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400" b="0" i="0" u="none" strike="noStrike" dirty="0">
                          <a:solidFill>
                            <a:srgbClr val="FF0000"/>
                          </a:solidFill>
                          <a:latin typeface="Helvetica Neue"/>
                        </a:rPr>
                        <a:t>45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bl>
          </a:graphicData>
        </a:graphic>
      </p:graphicFrame>
      <p:graphicFrame>
        <p:nvGraphicFramePr>
          <p:cNvPr id="10" name="Table 9">
            <a:extLst>
              <a:ext uri="{FF2B5EF4-FFF2-40B4-BE49-F238E27FC236}">
                <a16:creationId xmlns:a16="http://schemas.microsoft.com/office/drawing/2014/main" id="{B18B8085-6823-431A-90B1-A2523D13CA88}"/>
              </a:ext>
            </a:extLst>
          </p:cNvPr>
          <p:cNvGraphicFramePr>
            <a:graphicFrameLocks noGrp="1"/>
          </p:cNvGraphicFramePr>
          <p:nvPr>
            <p:extLst>
              <p:ext uri="{D42A27DB-BD31-4B8C-83A1-F6EECF244321}">
                <p14:modId xmlns:p14="http://schemas.microsoft.com/office/powerpoint/2010/main" val="2733379618"/>
              </p:ext>
            </p:extLst>
          </p:nvPr>
        </p:nvGraphicFramePr>
        <p:xfrm>
          <a:off x="4089398" y="1600200"/>
          <a:ext cx="4521202" cy="3003323"/>
        </p:xfrm>
        <a:graphic>
          <a:graphicData uri="http://schemas.openxmlformats.org/drawingml/2006/table">
            <a:tbl>
              <a:tblPr/>
              <a:tblGrid>
                <a:gridCol w="2266831">
                  <a:extLst>
                    <a:ext uri="{9D8B030D-6E8A-4147-A177-3AD203B41FA5}">
                      <a16:colId xmlns:a16="http://schemas.microsoft.com/office/drawing/2014/main" val="20000"/>
                    </a:ext>
                  </a:extLst>
                </a:gridCol>
                <a:gridCol w="2254371">
                  <a:extLst>
                    <a:ext uri="{9D8B030D-6E8A-4147-A177-3AD203B41FA5}">
                      <a16:colId xmlns:a16="http://schemas.microsoft.com/office/drawing/2014/main" val="20001"/>
                    </a:ext>
                  </a:extLst>
                </a:gridCol>
              </a:tblGrid>
              <a:tr h="1002804">
                <a:tc>
                  <a:txBody>
                    <a:bodyPr/>
                    <a:lstStyle/>
                    <a:p>
                      <a:pPr algn="l" fontAlgn="ctr"/>
                      <a:r>
                        <a:rPr lang="en-US" sz="3600" b="0" i="0" u="none" strike="noStrike" dirty="0">
                          <a:solidFill>
                            <a:srgbClr val="0000FF"/>
                          </a:solidFill>
                          <a:latin typeface="Helvetica Neue"/>
                        </a:rPr>
                        <a:t>Statistical measures</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3600" b="0" i="0" u="none" strike="noStrike" dirty="0">
                          <a:solidFill>
                            <a:srgbClr val="0000FF"/>
                          </a:solidFill>
                          <a:latin typeface="Helvetica Neue"/>
                        </a:rPr>
                        <a:t>Group</a:t>
                      </a:r>
                    </a:p>
                    <a:p>
                      <a:pPr algn="ctr" fontAlgn="b"/>
                      <a:r>
                        <a:rPr lang="en-US" sz="3600" b="0" i="0" u="none" strike="noStrike" dirty="0">
                          <a:solidFill>
                            <a:srgbClr val="0000FF"/>
                          </a:solidFill>
                          <a:latin typeface="Helvetica Neue"/>
                        </a:rPr>
                        <a:t> 1</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3"/>
                  </a:ext>
                </a:extLst>
              </a:tr>
              <a:tr h="631681">
                <a:tc>
                  <a:txBody>
                    <a:bodyPr/>
                    <a:lstStyle/>
                    <a:p>
                      <a:pPr algn="l" fontAlgn="ctr"/>
                      <a:r>
                        <a:rPr lang="en-US" sz="3600" b="0" i="0" u="none" strike="noStrike" dirty="0">
                          <a:solidFill>
                            <a:srgbClr val="0000FF"/>
                          </a:solidFill>
                          <a:latin typeface="Helvetica Neue"/>
                        </a:rPr>
                        <a:t> Mean</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3600" b="0" i="0" u="none" strike="noStrike" dirty="0">
                          <a:solidFill>
                            <a:srgbClr val="0000FF"/>
                          </a:solidFill>
                          <a:latin typeface="Helvetica Neue"/>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0"/>
                  </a:ext>
                </a:extLst>
              </a:tr>
              <a:tr h="631681">
                <a:tc>
                  <a:txBody>
                    <a:bodyPr/>
                    <a:lstStyle/>
                    <a:p>
                      <a:pPr algn="l" fontAlgn="ctr"/>
                      <a:r>
                        <a:rPr lang="en-US" sz="3600" b="0" i="0" u="none" strike="noStrike" dirty="0">
                          <a:solidFill>
                            <a:srgbClr val="0000FF"/>
                          </a:solidFill>
                          <a:latin typeface="Helvetica Neue"/>
                        </a:rPr>
                        <a:t> Median</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3600" b="0" i="0" u="none" strike="noStrike" dirty="0">
                          <a:solidFill>
                            <a:srgbClr val="0000FF"/>
                          </a:solidFill>
                          <a:latin typeface="Helvetica Neue"/>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1"/>
                  </a:ext>
                </a:extLst>
              </a:tr>
              <a:tr h="631681">
                <a:tc>
                  <a:txBody>
                    <a:bodyPr/>
                    <a:lstStyle/>
                    <a:p>
                      <a:pPr algn="l" fontAlgn="ctr"/>
                      <a:r>
                        <a:rPr lang="en-US" sz="3600" b="0" i="0" u="none" strike="noStrike" dirty="0">
                          <a:solidFill>
                            <a:srgbClr val="0000FF"/>
                          </a:solidFill>
                          <a:latin typeface="Helvetica Neue"/>
                        </a:rPr>
                        <a:t> Mode</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3600" b="0" i="0" u="none" strike="noStrike" dirty="0">
                          <a:solidFill>
                            <a:srgbClr val="0000FF"/>
                          </a:solidFill>
                          <a:latin typeface="Helvetica Neue"/>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2"/>
                  </a:ext>
                </a:extLst>
              </a:tr>
            </a:tbl>
          </a:graphicData>
        </a:graphic>
      </p:graphicFrame>
      <p:sp>
        <p:nvSpPr>
          <p:cNvPr id="2" name="TextBox 1"/>
          <p:cNvSpPr txBox="1"/>
          <p:nvPr/>
        </p:nvSpPr>
        <p:spPr>
          <a:xfrm>
            <a:off x="152400" y="282714"/>
            <a:ext cx="6553200" cy="707886"/>
          </a:xfrm>
          <a:prstGeom prst="rect">
            <a:avLst/>
          </a:prstGeom>
          <a:noFill/>
        </p:spPr>
        <p:txBody>
          <a:bodyPr wrap="square" rtlCol="0">
            <a:spAutoFit/>
          </a:bodyPr>
          <a:lstStyle/>
          <a:p>
            <a:r>
              <a:rPr lang="en-US" sz="4000" b="1" dirty="0"/>
              <a:t>Why mean is not enough?</a:t>
            </a:r>
          </a:p>
        </p:txBody>
      </p:sp>
    </p:spTree>
    <p:extLst>
      <p:ext uri="{BB962C8B-B14F-4D97-AF65-F5344CB8AC3E}">
        <p14:creationId xmlns:p14="http://schemas.microsoft.com/office/powerpoint/2010/main" val="279966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AA482A4-F51D-4E5C-9A2F-0E7C86CEDA73}"/>
              </a:ext>
            </a:extLst>
          </p:cNvPr>
          <p:cNvGraphicFramePr>
            <a:graphicFrameLocks noGrp="1"/>
          </p:cNvGraphicFramePr>
          <p:nvPr>
            <p:extLst>
              <p:ext uri="{D42A27DB-BD31-4B8C-83A1-F6EECF244321}">
                <p14:modId xmlns:p14="http://schemas.microsoft.com/office/powerpoint/2010/main" val="4179850473"/>
              </p:ext>
            </p:extLst>
          </p:nvPr>
        </p:nvGraphicFramePr>
        <p:xfrm>
          <a:off x="438150" y="1450272"/>
          <a:ext cx="2152649" cy="4874328"/>
        </p:xfrm>
        <a:graphic>
          <a:graphicData uri="http://schemas.openxmlformats.org/drawingml/2006/table">
            <a:tbl>
              <a:tblPr/>
              <a:tblGrid>
                <a:gridCol w="1017920">
                  <a:extLst>
                    <a:ext uri="{9D8B030D-6E8A-4147-A177-3AD203B41FA5}">
                      <a16:colId xmlns:a16="http://schemas.microsoft.com/office/drawing/2014/main" val="20000"/>
                    </a:ext>
                  </a:extLst>
                </a:gridCol>
                <a:gridCol w="1134729">
                  <a:extLst>
                    <a:ext uri="{9D8B030D-6E8A-4147-A177-3AD203B41FA5}">
                      <a16:colId xmlns:a16="http://schemas.microsoft.com/office/drawing/2014/main" val="20001"/>
                    </a:ext>
                  </a:extLst>
                </a:gridCol>
              </a:tblGrid>
              <a:tr h="761329">
                <a:tc>
                  <a:txBody>
                    <a:bodyPr/>
                    <a:lstStyle/>
                    <a:p>
                      <a:pPr algn="ctr" fontAlgn="ctr"/>
                      <a:r>
                        <a:rPr lang="en-US" sz="2400" b="0" i="0" u="none" strike="noStrike" dirty="0">
                          <a:solidFill>
                            <a:srgbClr val="FF0000"/>
                          </a:solidFill>
                          <a:latin typeface="Helvetica Neue"/>
                        </a:rPr>
                        <a:t>Sl. No.</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400" b="0" i="0" u="none" strike="noStrike" dirty="0">
                          <a:solidFill>
                            <a:srgbClr val="FF0000"/>
                          </a:solidFill>
                          <a:latin typeface="Helvetica Neue"/>
                        </a:rPr>
                        <a:t>X</a:t>
                      </a:r>
                      <a:r>
                        <a:rPr lang="en-US" sz="2400" b="0" i="0" u="none" strike="noStrike" baseline="-25000" dirty="0">
                          <a:solidFill>
                            <a:srgbClr val="FF0000"/>
                          </a:solidFill>
                          <a:latin typeface="Helvetica Neue"/>
                        </a:rPr>
                        <a:t>2</a:t>
                      </a:r>
                      <a:endParaRPr lang="en-US" sz="2400" b="0" i="0" u="none" strike="noStrike" dirty="0">
                        <a:solidFill>
                          <a:srgbClr val="FF0000"/>
                        </a:solidFill>
                        <a:latin typeface="Helvetica Neue"/>
                      </a:endParaRP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84866">
                <a:tc>
                  <a:txBody>
                    <a:bodyPr/>
                    <a:lstStyle/>
                    <a:p>
                      <a:pPr algn="ctr" fontAlgn="ctr"/>
                      <a:r>
                        <a:rPr lang="en-US" sz="2400" b="0" i="0" u="none" strike="noStrike" dirty="0">
                          <a:solidFill>
                            <a:srgbClr val="000000"/>
                          </a:solidFill>
                          <a:latin typeface="Helvetica Neue"/>
                        </a:rPr>
                        <a:t>1</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400" b="0" i="0" u="none" strike="noStrike" dirty="0">
                          <a:solidFill>
                            <a:srgbClr val="000000"/>
                          </a:solidFill>
                          <a:effectLst/>
                          <a:latin typeface="Helvetic Neue"/>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4866">
                <a:tc>
                  <a:txBody>
                    <a:bodyPr/>
                    <a:lstStyle/>
                    <a:p>
                      <a:pPr algn="ctr" fontAlgn="ctr"/>
                      <a:r>
                        <a:rPr lang="en-US" sz="2400" b="0" i="0" u="none" strike="noStrike" dirty="0">
                          <a:solidFill>
                            <a:srgbClr val="000000"/>
                          </a:solidFill>
                          <a:latin typeface="Helvetica Neue"/>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400" b="0" i="0" u="none" strike="noStrike" dirty="0">
                          <a:solidFill>
                            <a:srgbClr val="000000"/>
                          </a:solidFill>
                          <a:effectLst/>
                          <a:latin typeface="Helvetic Neue"/>
                        </a:rPr>
                        <a:t>15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4866">
                <a:tc>
                  <a:txBody>
                    <a:bodyPr/>
                    <a:lstStyle/>
                    <a:p>
                      <a:pPr algn="ctr" fontAlgn="ctr"/>
                      <a:r>
                        <a:rPr lang="en-US" sz="2400" b="0" i="0" u="none" strike="noStrike" dirty="0">
                          <a:solidFill>
                            <a:srgbClr val="000000"/>
                          </a:solidFill>
                          <a:latin typeface="Helvetica Neue"/>
                        </a:rPr>
                        <a:t>3</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400" b="0" i="0" u="none" strike="noStrike" dirty="0">
                          <a:solidFill>
                            <a:srgbClr val="000000"/>
                          </a:solidFill>
                          <a:effectLst/>
                          <a:latin typeface="Helvetic Neue"/>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4866">
                <a:tc>
                  <a:txBody>
                    <a:bodyPr/>
                    <a:lstStyle/>
                    <a:p>
                      <a:pPr algn="ctr" fontAlgn="ctr"/>
                      <a:r>
                        <a:rPr lang="en-US" sz="2400" b="0" i="0" u="none" strike="noStrike" dirty="0">
                          <a:solidFill>
                            <a:srgbClr val="000000"/>
                          </a:solidFill>
                          <a:latin typeface="Helvetica Neue"/>
                        </a:rPr>
                        <a:t>4</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400" b="0" i="0" u="none" strike="noStrike" dirty="0">
                          <a:solidFill>
                            <a:srgbClr val="000000"/>
                          </a:solidFill>
                          <a:effectLst/>
                          <a:latin typeface="Helvetic Neue"/>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4866">
                <a:tc>
                  <a:txBody>
                    <a:bodyPr/>
                    <a:lstStyle/>
                    <a:p>
                      <a:pPr algn="ctr" fontAlgn="ctr"/>
                      <a:r>
                        <a:rPr lang="en-US" sz="2400" b="0" i="0" u="none" strike="noStrike">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400" b="0" i="0" u="none" strike="noStrike" dirty="0">
                          <a:solidFill>
                            <a:srgbClr val="000000"/>
                          </a:solidFill>
                          <a:effectLst/>
                          <a:latin typeface="Helvetic Neue"/>
                        </a:rPr>
                        <a:t>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84866">
                <a:tc>
                  <a:txBody>
                    <a:bodyPr/>
                    <a:lstStyle/>
                    <a:p>
                      <a:pPr algn="ctr" fontAlgn="ctr"/>
                      <a:r>
                        <a:rPr lang="en-US" sz="2400" b="0" i="0" u="none" strike="noStrike">
                          <a:solidFill>
                            <a:srgbClr val="000000"/>
                          </a:solidFill>
                          <a:latin typeface="Helvetica Neue"/>
                        </a:rPr>
                        <a:t>6</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400" b="0" i="0" u="none" strike="noStrike" dirty="0">
                          <a:solidFill>
                            <a:srgbClr val="000000"/>
                          </a:solidFill>
                          <a:effectLst/>
                          <a:latin typeface="Helvetic Neue"/>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84866">
                <a:tc>
                  <a:txBody>
                    <a:bodyPr/>
                    <a:lstStyle/>
                    <a:p>
                      <a:pPr algn="ctr" fontAlgn="ctr"/>
                      <a:r>
                        <a:rPr lang="en-US" sz="2400" b="0" i="0" u="none" strike="noStrike">
                          <a:solidFill>
                            <a:srgbClr val="000000"/>
                          </a:solidFill>
                          <a:latin typeface="Helvetica Neue"/>
                        </a:rPr>
                        <a:t>7</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400" b="0" i="0" u="none" strike="noStrike" dirty="0">
                          <a:solidFill>
                            <a:srgbClr val="000000"/>
                          </a:solidFill>
                          <a:effectLst/>
                          <a:latin typeface="Helvetic Neue"/>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84866">
                <a:tc>
                  <a:txBody>
                    <a:bodyPr/>
                    <a:lstStyle/>
                    <a:p>
                      <a:pPr algn="ctr" fontAlgn="ctr"/>
                      <a:r>
                        <a:rPr lang="en-US" sz="2400" b="0" i="0" u="none" strike="noStrike">
                          <a:solidFill>
                            <a:srgbClr val="000000"/>
                          </a:solidFill>
                          <a:latin typeface="Helvetica Neue"/>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400" b="0" i="0" u="none" strike="noStrike" dirty="0">
                          <a:solidFill>
                            <a:srgbClr val="000000"/>
                          </a:solidFill>
                          <a:effectLst/>
                          <a:latin typeface="Helvetic Neue"/>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84866">
                <a:tc>
                  <a:txBody>
                    <a:bodyPr/>
                    <a:lstStyle/>
                    <a:p>
                      <a:pPr algn="ctr" fontAlgn="ctr"/>
                      <a:r>
                        <a:rPr lang="en-US" sz="2400" b="0" i="0" u="none" strike="noStrike">
                          <a:solidFill>
                            <a:srgbClr val="000000"/>
                          </a:solidFill>
                          <a:latin typeface="Helvetica Neue"/>
                        </a:rPr>
                        <a:t>9</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400" b="0" i="0" u="none" strike="noStrike" dirty="0">
                          <a:solidFill>
                            <a:srgbClr val="000000"/>
                          </a:solidFill>
                          <a:effectLst/>
                          <a:latin typeface="Helvetic Neue"/>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649205">
                <a:tc>
                  <a:txBody>
                    <a:bodyPr/>
                    <a:lstStyle/>
                    <a:p>
                      <a:pPr algn="ctr" fontAlgn="ctr"/>
                      <a:r>
                        <a:rPr lang="en-US" sz="2400" b="0" i="0" u="none" strike="noStrike">
                          <a:solidFill>
                            <a:srgbClr val="FF0000"/>
                          </a:solidFill>
                          <a:latin typeface="Helvetica Neue"/>
                        </a:rPr>
                        <a:t>Total</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400" b="0" i="0" u="none" strike="noStrike" dirty="0">
                          <a:solidFill>
                            <a:srgbClr val="FF0000"/>
                          </a:solidFill>
                          <a:latin typeface="Helvetica Neue"/>
                        </a:rPr>
                        <a:t>45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bl>
          </a:graphicData>
        </a:graphic>
      </p:graphicFrame>
      <p:graphicFrame>
        <p:nvGraphicFramePr>
          <p:cNvPr id="10" name="Table 9">
            <a:extLst>
              <a:ext uri="{FF2B5EF4-FFF2-40B4-BE49-F238E27FC236}">
                <a16:creationId xmlns:a16="http://schemas.microsoft.com/office/drawing/2014/main" id="{B18B8085-6823-431A-90B1-A2523D13CA88}"/>
              </a:ext>
            </a:extLst>
          </p:cNvPr>
          <p:cNvGraphicFramePr>
            <a:graphicFrameLocks noGrp="1"/>
          </p:cNvGraphicFramePr>
          <p:nvPr>
            <p:extLst>
              <p:ext uri="{D42A27DB-BD31-4B8C-83A1-F6EECF244321}">
                <p14:modId xmlns:p14="http://schemas.microsoft.com/office/powerpoint/2010/main" val="238779433"/>
              </p:ext>
            </p:extLst>
          </p:nvPr>
        </p:nvGraphicFramePr>
        <p:xfrm>
          <a:off x="4089398" y="1623663"/>
          <a:ext cx="4292602" cy="3102983"/>
        </p:xfrm>
        <a:graphic>
          <a:graphicData uri="http://schemas.openxmlformats.org/drawingml/2006/table">
            <a:tbl>
              <a:tblPr/>
              <a:tblGrid>
                <a:gridCol w="2152216">
                  <a:extLst>
                    <a:ext uri="{9D8B030D-6E8A-4147-A177-3AD203B41FA5}">
                      <a16:colId xmlns:a16="http://schemas.microsoft.com/office/drawing/2014/main" val="20000"/>
                    </a:ext>
                  </a:extLst>
                </a:gridCol>
                <a:gridCol w="2140386">
                  <a:extLst>
                    <a:ext uri="{9D8B030D-6E8A-4147-A177-3AD203B41FA5}">
                      <a16:colId xmlns:a16="http://schemas.microsoft.com/office/drawing/2014/main" val="20001"/>
                    </a:ext>
                  </a:extLst>
                </a:gridCol>
              </a:tblGrid>
              <a:tr h="1055542">
                <a:tc>
                  <a:txBody>
                    <a:bodyPr/>
                    <a:lstStyle/>
                    <a:p>
                      <a:pPr algn="l" fontAlgn="ctr"/>
                      <a:r>
                        <a:rPr lang="en-US" sz="3600" b="0" i="0" u="none" strike="noStrike" dirty="0">
                          <a:solidFill>
                            <a:srgbClr val="0000FF"/>
                          </a:solidFill>
                          <a:latin typeface="Helvetica Neue"/>
                        </a:rPr>
                        <a:t>Statistical measures</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3600" b="0" i="0" u="none" strike="noStrike" dirty="0">
                          <a:solidFill>
                            <a:srgbClr val="0000FF"/>
                          </a:solidFill>
                          <a:latin typeface="Helvetica Neue"/>
                        </a:rPr>
                        <a:t>Group</a:t>
                      </a:r>
                    </a:p>
                    <a:p>
                      <a:pPr algn="ctr" fontAlgn="b"/>
                      <a:r>
                        <a:rPr lang="en-US" sz="3600" b="0" i="0" u="none" strike="noStrike" dirty="0">
                          <a:solidFill>
                            <a:srgbClr val="0000FF"/>
                          </a:solidFill>
                          <a:latin typeface="Helvetica Neue"/>
                        </a:rPr>
                        <a:t> 2</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3"/>
                  </a:ext>
                </a:extLst>
              </a:tr>
              <a:tr h="664901">
                <a:tc>
                  <a:txBody>
                    <a:bodyPr/>
                    <a:lstStyle/>
                    <a:p>
                      <a:pPr algn="l" fontAlgn="ctr"/>
                      <a:r>
                        <a:rPr lang="en-US" sz="3600" b="0" i="0" u="none" strike="noStrike" dirty="0">
                          <a:solidFill>
                            <a:srgbClr val="0000FF"/>
                          </a:solidFill>
                          <a:latin typeface="Helvetica Neue"/>
                        </a:rPr>
                        <a:t> Mean</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3600" b="0" i="0" u="none" strike="noStrike" dirty="0">
                          <a:solidFill>
                            <a:srgbClr val="0000FF"/>
                          </a:solidFill>
                          <a:latin typeface="Helvetica Neue"/>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0"/>
                  </a:ext>
                </a:extLst>
              </a:tr>
              <a:tr h="664901">
                <a:tc>
                  <a:txBody>
                    <a:bodyPr/>
                    <a:lstStyle/>
                    <a:p>
                      <a:pPr algn="l" fontAlgn="ctr"/>
                      <a:r>
                        <a:rPr lang="en-US" sz="3600" b="0" i="0" u="none" strike="noStrike" dirty="0">
                          <a:solidFill>
                            <a:srgbClr val="0000FF"/>
                          </a:solidFill>
                          <a:latin typeface="Helvetica Neue"/>
                        </a:rPr>
                        <a:t> Median</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3600" b="0" i="0" u="none" strike="noStrike" dirty="0">
                          <a:solidFill>
                            <a:srgbClr val="0000FF"/>
                          </a:solidFill>
                          <a:latin typeface="Helvetica Neue"/>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1"/>
                  </a:ext>
                </a:extLst>
              </a:tr>
              <a:tr h="664901">
                <a:tc>
                  <a:txBody>
                    <a:bodyPr/>
                    <a:lstStyle/>
                    <a:p>
                      <a:pPr algn="l" fontAlgn="ctr"/>
                      <a:r>
                        <a:rPr lang="en-US" sz="3600" b="0" i="0" u="none" strike="noStrike" dirty="0">
                          <a:solidFill>
                            <a:srgbClr val="0000FF"/>
                          </a:solidFill>
                          <a:latin typeface="Helvetica Neue"/>
                        </a:rPr>
                        <a:t> Mode</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3600" b="0" i="0" u="none" strike="noStrike" dirty="0">
                          <a:solidFill>
                            <a:srgbClr val="0000FF"/>
                          </a:solidFill>
                          <a:latin typeface="Helvetica Neue"/>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4608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AA482A4-F51D-4E5C-9A2F-0E7C86CEDA73}"/>
              </a:ext>
            </a:extLst>
          </p:cNvPr>
          <p:cNvGraphicFramePr>
            <a:graphicFrameLocks noGrp="1"/>
          </p:cNvGraphicFramePr>
          <p:nvPr/>
        </p:nvGraphicFramePr>
        <p:xfrm>
          <a:off x="438150" y="304800"/>
          <a:ext cx="2457449" cy="6034625"/>
        </p:xfrm>
        <a:graphic>
          <a:graphicData uri="http://schemas.openxmlformats.org/drawingml/2006/table">
            <a:tbl>
              <a:tblPr/>
              <a:tblGrid>
                <a:gridCol w="1162050">
                  <a:extLst>
                    <a:ext uri="{9D8B030D-6E8A-4147-A177-3AD203B41FA5}">
                      <a16:colId xmlns:a16="http://schemas.microsoft.com/office/drawing/2014/main" val="20000"/>
                    </a:ext>
                  </a:extLst>
                </a:gridCol>
                <a:gridCol w="1295399">
                  <a:extLst>
                    <a:ext uri="{9D8B030D-6E8A-4147-A177-3AD203B41FA5}">
                      <a16:colId xmlns:a16="http://schemas.microsoft.com/office/drawing/2014/main" val="20001"/>
                    </a:ext>
                  </a:extLst>
                </a:gridCol>
              </a:tblGrid>
              <a:tr h="996605">
                <a:tc>
                  <a:txBody>
                    <a:bodyPr/>
                    <a:lstStyle/>
                    <a:p>
                      <a:pPr algn="ctr" fontAlgn="ctr"/>
                      <a:r>
                        <a:rPr lang="en-US" sz="3200" b="0" i="0" u="none" strike="noStrike" dirty="0">
                          <a:solidFill>
                            <a:srgbClr val="FF0000"/>
                          </a:solidFill>
                          <a:latin typeface="Helvetica Neue"/>
                        </a:rPr>
                        <a:t>Sl. No.</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3200" b="0" i="0" u="none" strike="noStrike" dirty="0">
                          <a:solidFill>
                            <a:srgbClr val="FF0000"/>
                          </a:solidFill>
                          <a:latin typeface="Helvetica Neue"/>
                        </a:rPr>
                        <a:t>X</a:t>
                      </a:r>
                      <a:r>
                        <a:rPr lang="en-US" sz="3200" b="0" i="0" u="none" strike="noStrike" baseline="-25000" dirty="0">
                          <a:solidFill>
                            <a:srgbClr val="FF0000"/>
                          </a:solidFill>
                          <a:latin typeface="Helvetica Neue"/>
                        </a:rPr>
                        <a:t>1</a:t>
                      </a:r>
                      <a:endParaRPr lang="en-US" sz="3200" b="0" i="0" u="none" strike="noStrike" dirty="0">
                        <a:solidFill>
                          <a:srgbClr val="FF0000"/>
                        </a:solidFill>
                        <a:latin typeface="Helvetica Neue"/>
                      </a:endParaRP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503802">
                <a:tc>
                  <a:txBody>
                    <a:bodyPr/>
                    <a:lstStyle/>
                    <a:p>
                      <a:pPr algn="ctr" fontAlgn="ctr"/>
                      <a:r>
                        <a:rPr lang="en-US" sz="3200" b="0" i="0" u="none" strike="noStrike" dirty="0">
                          <a:solidFill>
                            <a:srgbClr val="000000"/>
                          </a:solidFill>
                          <a:latin typeface="Helvetica Neue"/>
                        </a:rPr>
                        <a:t>1</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3802">
                <a:tc>
                  <a:txBody>
                    <a:bodyPr/>
                    <a:lstStyle/>
                    <a:p>
                      <a:pPr algn="ctr" fontAlgn="ctr"/>
                      <a:r>
                        <a:rPr lang="en-US" sz="3200" b="0" i="0" u="none" strike="noStrike">
                          <a:solidFill>
                            <a:srgbClr val="000000"/>
                          </a:solidFill>
                          <a:latin typeface="Helvetica Neue"/>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03802">
                <a:tc>
                  <a:txBody>
                    <a:bodyPr/>
                    <a:lstStyle/>
                    <a:p>
                      <a:pPr algn="ctr" fontAlgn="ctr"/>
                      <a:r>
                        <a:rPr lang="en-US" sz="3200" b="0" i="0" u="none" strike="noStrike">
                          <a:solidFill>
                            <a:srgbClr val="000000"/>
                          </a:solidFill>
                          <a:latin typeface="Helvetica Neue"/>
                        </a:rPr>
                        <a:t>3</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03802">
                <a:tc>
                  <a:txBody>
                    <a:bodyPr/>
                    <a:lstStyle/>
                    <a:p>
                      <a:pPr algn="ctr" fontAlgn="ctr"/>
                      <a:r>
                        <a:rPr lang="en-US" sz="3200" b="0" i="0" u="none" strike="noStrike">
                          <a:solidFill>
                            <a:srgbClr val="000000"/>
                          </a:solidFill>
                          <a:latin typeface="Helvetica Neue"/>
                        </a:rPr>
                        <a:t>4</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3</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03802">
                <a:tc>
                  <a:txBody>
                    <a:bodyPr/>
                    <a:lstStyle/>
                    <a:p>
                      <a:pPr algn="ctr" fontAlgn="ctr"/>
                      <a:r>
                        <a:rPr lang="en-US" sz="3200" b="0" i="0" u="none" strike="noStrike">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7</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03802">
                <a:tc>
                  <a:txBody>
                    <a:bodyPr/>
                    <a:lstStyle/>
                    <a:p>
                      <a:pPr algn="ctr" fontAlgn="ctr"/>
                      <a:r>
                        <a:rPr lang="en-US" sz="3200" b="0" i="0" u="none" strike="noStrike">
                          <a:solidFill>
                            <a:srgbClr val="000000"/>
                          </a:solidFill>
                          <a:latin typeface="Helvetica Neue"/>
                        </a:rPr>
                        <a:t>6</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03802">
                <a:tc>
                  <a:txBody>
                    <a:bodyPr/>
                    <a:lstStyle/>
                    <a:p>
                      <a:pPr algn="ctr" fontAlgn="ctr"/>
                      <a:r>
                        <a:rPr lang="en-US" sz="3200" b="0" i="0" u="none" strike="noStrike">
                          <a:solidFill>
                            <a:srgbClr val="000000"/>
                          </a:solidFill>
                          <a:latin typeface="Helvetica Neue"/>
                        </a:rPr>
                        <a:t>7</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03802">
                <a:tc>
                  <a:txBody>
                    <a:bodyPr/>
                    <a:lstStyle/>
                    <a:p>
                      <a:pPr algn="ctr" fontAlgn="ctr"/>
                      <a:r>
                        <a:rPr lang="en-US" sz="3200" b="0" i="0" u="none" strike="noStrike">
                          <a:solidFill>
                            <a:srgbClr val="000000"/>
                          </a:solidFill>
                          <a:latin typeface="Helvetica Neue"/>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03802">
                <a:tc>
                  <a:txBody>
                    <a:bodyPr/>
                    <a:lstStyle/>
                    <a:p>
                      <a:pPr algn="ctr" fontAlgn="ctr"/>
                      <a:r>
                        <a:rPr lang="en-US" sz="3200" b="0" i="0" u="none" strike="noStrike">
                          <a:solidFill>
                            <a:srgbClr val="000000"/>
                          </a:solidFill>
                          <a:latin typeface="Helvetica Neue"/>
                        </a:rPr>
                        <a:t>9</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503802">
                <a:tc>
                  <a:txBody>
                    <a:bodyPr/>
                    <a:lstStyle/>
                    <a:p>
                      <a:pPr algn="ctr" fontAlgn="ctr"/>
                      <a:r>
                        <a:rPr lang="en-US" sz="3200" b="0" i="0" u="none" strike="noStrike">
                          <a:solidFill>
                            <a:srgbClr val="FF0000"/>
                          </a:solidFill>
                          <a:latin typeface="Helvetica Neue"/>
                        </a:rPr>
                        <a:t>Total</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3200" b="0" i="0" u="none" strike="noStrike" dirty="0">
                          <a:solidFill>
                            <a:srgbClr val="FF0000"/>
                          </a:solidFill>
                          <a:latin typeface="Helvetica Neue"/>
                        </a:rPr>
                        <a:t>45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bl>
          </a:graphicData>
        </a:graphic>
      </p:graphicFrame>
      <p:graphicFrame>
        <p:nvGraphicFramePr>
          <p:cNvPr id="7" name="Table 6">
            <a:extLst>
              <a:ext uri="{FF2B5EF4-FFF2-40B4-BE49-F238E27FC236}">
                <a16:creationId xmlns:a16="http://schemas.microsoft.com/office/drawing/2014/main" id="{B02D902C-6231-4718-B61D-BD9093B5CDDD}"/>
              </a:ext>
            </a:extLst>
          </p:cNvPr>
          <p:cNvGraphicFramePr>
            <a:graphicFrameLocks noGrp="1"/>
          </p:cNvGraphicFramePr>
          <p:nvPr/>
        </p:nvGraphicFramePr>
        <p:xfrm>
          <a:off x="2870199" y="304800"/>
          <a:ext cx="1092202" cy="6034625"/>
        </p:xfrm>
        <a:graphic>
          <a:graphicData uri="http://schemas.openxmlformats.org/drawingml/2006/table">
            <a:tbl>
              <a:tblPr/>
              <a:tblGrid>
                <a:gridCol w="1092202">
                  <a:extLst>
                    <a:ext uri="{9D8B030D-6E8A-4147-A177-3AD203B41FA5}">
                      <a16:colId xmlns:a16="http://schemas.microsoft.com/office/drawing/2014/main" val="20002"/>
                    </a:ext>
                  </a:extLst>
                </a:gridCol>
              </a:tblGrid>
              <a:tr h="996605">
                <a:tc>
                  <a:txBody>
                    <a:bodyPr/>
                    <a:lstStyle/>
                    <a:p>
                      <a:pPr algn="ctr" fontAlgn="ctr"/>
                      <a:r>
                        <a:rPr lang="en-US" sz="3200" b="0" i="0" u="none" strike="noStrike" dirty="0">
                          <a:solidFill>
                            <a:srgbClr val="FF0000"/>
                          </a:solidFill>
                          <a:latin typeface="Helvetica Neue"/>
                        </a:rPr>
                        <a:t>X</a:t>
                      </a:r>
                      <a:r>
                        <a:rPr lang="en-US" sz="3200" b="0" i="0" u="none" strike="noStrike" baseline="-25000" dirty="0">
                          <a:solidFill>
                            <a:srgbClr val="FF0000"/>
                          </a:solidFill>
                          <a:latin typeface="Helvetica Neue"/>
                        </a:rPr>
                        <a:t>2</a:t>
                      </a:r>
                      <a:endParaRPr lang="en-US" sz="3200" b="0" i="0" u="none" strike="noStrike" dirty="0">
                        <a:solidFill>
                          <a:srgbClr val="FF0000"/>
                        </a:solidFill>
                        <a:latin typeface="Helvetica Neue"/>
                      </a:endParaRP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503802">
                <a:tc>
                  <a:txBody>
                    <a:bodyPr/>
                    <a:lstStyle/>
                    <a:p>
                      <a:pPr algn="ctr" rtl="0" fontAlgn="ctr"/>
                      <a:r>
                        <a:rPr lang="en-IN" sz="3200" b="0" i="0" u="none" strike="noStrike" dirty="0">
                          <a:solidFill>
                            <a:srgbClr val="000000"/>
                          </a:solidFill>
                          <a:effectLst/>
                          <a:latin typeface="Helvetic Neue"/>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3802">
                <a:tc>
                  <a:txBody>
                    <a:bodyPr/>
                    <a:lstStyle/>
                    <a:p>
                      <a:pPr algn="ctr" rtl="0" fontAlgn="ctr"/>
                      <a:r>
                        <a:rPr lang="en-IN" sz="3200" b="0" i="0" u="none" strike="noStrike" dirty="0">
                          <a:solidFill>
                            <a:srgbClr val="000000"/>
                          </a:solidFill>
                          <a:effectLst/>
                          <a:latin typeface="Helvetic Neue"/>
                        </a:rPr>
                        <a:t>15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03802">
                <a:tc>
                  <a:txBody>
                    <a:bodyPr/>
                    <a:lstStyle/>
                    <a:p>
                      <a:pPr algn="ctr" rtl="0" fontAlgn="ctr"/>
                      <a:r>
                        <a:rPr lang="en-IN" sz="3200" b="0" i="0" u="none" strike="noStrike" dirty="0">
                          <a:solidFill>
                            <a:srgbClr val="000000"/>
                          </a:solidFill>
                          <a:effectLst/>
                          <a:latin typeface="Helvetic Neue"/>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03802">
                <a:tc>
                  <a:txBody>
                    <a:bodyPr/>
                    <a:lstStyle/>
                    <a:p>
                      <a:pPr algn="ctr" rtl="0" fontAlgn="ctr"/>
                      <a:r>
                        <a:rPr lang="en-IN" sz="3200" b="0" i="0" u="none" strike="noStrike" dirty="0">
                          <a:solidFill>
                            <a:srgbClr val="000000"/>
                          </a:solidFill>
                          <a:effectLst/>
                          <a:latin typeface="Helvetic Neue"/>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03802">
                <a:tc>
                  <a:txBody>
                    <a:bodyPr/>
                    <a:lstStyle/>
                    <a:p>
                      <a:pPr algn="ctr" rtl="0" fontAlgn="ctr"/>
                      <a:r>
                        <a:rPr lang="en-IN" sz="3200" b="0" i="0" u="none" strike="noStrike" dirty="0">
                          <a:solidFill>
                            <a:srgbClr val="000000"/>
                          </a:solidFill>
                          <a:effectLst/>
                          <a:latin typeface="Helvetic Neue"/>
                        </a:rPr>
                        <a:t>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03802">
                <a:tc>
                  <a:txBody>
                    <a:bodyPr/>
                    <a:lstStyle/>
                    <a:p>
                      <a:pPr algn="ctr" rtl="0" fontAlgn="ctr"/>
                      <a:r>
                        <a:rPr lang="en-IN" sz="3200" b="0" i="0" u="none" strike="noStrike" dirty="0">
                          <a:solidFill>
                            <a:srgbClr val="000000"/>
                          </a:solidFill>
                          <a:effectLst/>
                          <a:latin typeface="Helvetic Neue"/>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03802">
                <a:tc>
                  <a:txBody>
                    <a:bodyPr/>
                    <a:lstStyle/>
                    <a:p>
                      <a:pPr algn="ctr" rtl="0" fontAlgn="ctr"/>
                      <a:r>
                        <a:rPr lang="en-IN" sz="3200" b="0" i="0" u="none" strike="noStrike" dirty="0">
                          <a:solidFill>
                            <a:srgbClr val="000000"/>
                          </a:solidFill>
                          <a:effectLst/>
                          <a:latin typeface="Helvetic Neue"/>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03802">
                <a:tc>
                  <a:txBody>
                    <a:bodyPr/>
                    <a:lstStyle/>
                    <a:p>
                      <a:pPr algn="ctr" rtl="0" fontAlgn="ctr"/>
                      <a:r>
                        <a:rPr lang="en-IN" sz="3200" b="0" i="0" u="none" strike="noStrike" dirty="0">
                          <a:solidFill>
                            <a:srgbClr val="000000"/>
                          </a:solidFill>
                          <a:effectLst/>
                          <a:latin typeface="Helvetic Neue"/>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03802">
                <a:tc>
                  <a:txBody>
                    <a:bodyPr/>
                    <a:lstStyle/>
                    <a:p>
                      <a:pPr algn="ctr" rtl="0" fontAlgn="ctr"/>
                      <a:r>
                        <a:rPr lang="en-IN" sz="3200" b="0" i="0" u="none" strike="noStrike" dirty="0">
                          <a:solidFill>
                            <a:srgbClr val="000000"/>
                          </a:solidFill>
                          <a:effectLst/>
                          <a:latin typeface="Helvetic Neue"/>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503802">
                <a:tc>
                  <a:txBody>
                    <a:bodyPr/>
                    <a:lstStyle/>
                    <a:p>
                      <a:pPr algn="ctr" fontAlgn="ctr"/>
                      <a:r>
                        <a:rPr lang="en-US" sz="3200" b="0" i="0" u="none" strike="noStrike" dirty="0">
                          <a:solidFill>
                            <a:srgbClr val="FF0000"/>
                          </a:solidFill>
                          <a:latin typeface="Helvetica Neue"/>
                        </a:rPr>
                        <a:t>45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bl>
          </a:graphicData>
        </a:graphic>
      </p:graphicFrame>
      <p:graphicFrame>
        <p:nvGraphicFramePr>
          <p:cNvPr id="10" name="Table 9">
            <a:extLst>
              <a:ext uri="{FF2B5EF4-FFF2-40B4-BE49-F238E27FC236}">
                <a16:creationId xmlns:a16="http://schemas.microsoft.com/office/drawing/2014/main" id="{B18B8085-6823-431A-90B1-A2523D13CA88}"/>
              </a:ext>
            </a:extLst>
          </p:cNvPr>
          <p:cNvGraphicFramePr>
            <a:graphicFrameLocks noGrp="1"/>
          </p:cNvGraphicFramePr>
          <p:nvPr>
            <p:extLst>
              <p:ext uri="{D42A27DB-BD31-4B8C-83A1-F6EECF244321}">
                <p14:modId xmlns:p14="http://schemas.microsoft.com/office/powerpoint/2010/main" val="3797297334"/>
              </p:ext>
            </p:extLst>
          </p:nvPr>
        </p:nvGraphicFramePr>
        <p:xfrm>
          <a:off x="4089398" y="1524000"/>
          <a:ext cx="4610100" cy="3202646"/>
        </p:xfrm>
        <a:graphic>
          <a:graphicData uri="http://schemas.openxmlformats.org/drawingml/2006/table">
            <a:tbl>
              <a:tblPr/>
              <a:tblGrid>
                <a:gridCol w="2311402">
                  <a:extLst>
                    <a:ext uri="{9D8B030D-6E8A-4147-A177-3AD203B41FA5}">
                      <a16:colId xmlns:a16="http://schemas.microsoft.com/office/drawing/2014/main" val="20000"/>
                    </a:ext>
                  </a:extLst>
                </a:gridCol>
                <a:gridCol w="2298698">
                  <a:extLst>
                    <a:ext uri="{9D8B030D-6E8A-4147-A177-3AD203B41FA5}">
                      <a16:colId xmlns:a16="http://schemas.microsoft.com/office/drawing/2014/main" val="20001"/>
                    </a:ext>
                  </a:extLst>
                </a:gridCol>
              </a:tblGrid>
              <a:tr h="698122">
                <a:tc>
                  <a:txBody>
                    <a:bodyPr/>
                    <a:lstStyle/>
                    <a:p>
                      <a:pPr algn="l" fontAlgn="ctr"/>
                      <a:r>
                        <a:rPr lang="en-US" sz="3600" b="0" i="0" u="none" strike="noStrike" dirty="0">
                          <a:solidFill>
                            <a:srgbClr val="0000FF"/>
                          </a:solidFill>
                          <a:latin typeface="Helvetica Neue"/>
                        </a:rPr>
                        <a:t>Statistical measures</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3600" b="0" i="0" u="none" strike="noStrike" dirty="0">
                          <a:solidFill>
                            <a:srgbClr val="0000FF"/>
                          </a:solidFill>
                          <a:latin typeface="Helvetica Neue"/>
                        </a:rPr>
                        <a:t>Group</a:t>
                      </a:r>
                    </a:p>
                    <a:p>
                      <a:pPr algn="ctr" fontAlgn="b"/>
                      <a:r>
                        <a:rPr lang="en-US" sz="3600" b="0" i="0" u="none" strike="noStrike" dirty="0">
                          <a:solidFill>
                            <a:srgbClr val="0000FF"/>
                          </a:solidFill>
                          <a:latin typeface="Helvetica Neue"/>
                        </a:rPr>
                        <a:t> 1 &amp; 2</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3"/>
                  </a:ext>
                </a:extLst>
              </a:tr>
              <a:tr h="698122">
                <a:tc>
                  <a:txBody>
                    <a:bodyPr/>
                    <a:lstStyle/>
                    <a:p>
                      <a:pPr algn="l" fontAlgn="ctr"/>
                      <a:r>
                        <a:rPr lang="en-US" sz="3600" b="0" i="0" u="none" strike="noStrike" dirty="0">
                          <a:solidFill>
                            <a:srgbClr val="0000FF"/>
                          </a:solidFill>
                          <a:latin typeface="Helvetica Neue"/>
                        </a:rPr>
                        <a:t> Mean</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3600" b="0" i="0" u="none" strike="noStrike" dirty="0">
                          <a:solidFill>
                            <a:srgbClr val="0000FF"/>
                          </a:solidFill>
                          <a:latin typeface="Helvetica Neue"/>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0"/>
                  </a:ext>
                </a:extLst>
              </a:tr>
              <a:tr h="698122">
                <a:tc>
                  <a:txBody>
                    <a:bodyPr/>
                    <a:lstStyle/>
                    <a:p>
                      <a:pPr algn="l" fontAlgn="ctr"/>
                      <a:r>
                        <a:rPr lang="en-US" sz="3600" b="0" i="0" u="none" strike="noStrike" dirty="0">
                          <a:solidFill>
                            <a:srgbClr val="0000FF"/>
                          </a:solidFill>
                          <a:latin typeface="Helvetica Neue"/>
                        </a:rPr>
                        <a:t> Median</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3600" b="0" i="0" u="none" strike="noStrike" dirty="0">
                          <a:solidFill>
                            <a:srgbClr val="0000FF"/>
                          </a:solidFill>
                          <a:latin typeface="Helvetica Neue"/>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1"/>
                  </a:ext>
                </a:extLst>
              </a:tr>
              <a:tr h="698122">
                <a:tc>
                  <a:txBody>
                    <a:bodyPr/>
                    <a:lstStyle/>
                    <a:p>
                      <a:pPr algn="l" fontAlgn="ctr"/>
                      <a:r>
                        <a:rPr lang="en-US" sz="3600" b="0" i="0" u="none" strike="noStrike" dirty="0">
                          <a:solidFill>
                            <a:srgbClr val="0000FF"/>
                          </a:solidFill>
                          <a:latin typeface="Helvetica Neue"/>
                        </a:rPr>
                        <a:t> Mode</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3600" b="0" i="0" u="none" strike="noStrike" dirty="0">
                          <a:solidFill>
                            <a:srgbClr val="0000FF"/>
                          </a:solidFill>
                          <a:latin typeface="Helvetica Neue"/>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2"/>
                  </a:ext>
                </a:extLst>
              </a:tr>
            </a:tbl>
          </a:graphicData>
        </a:graphic>
      </p:graphicFrame>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833480" y="404640"/>
              <a:ext cx="6163200" cy="6041520"/>
            </p14:xfrm>
          </p:contentPart>
        </mc:Choice>
        <mc:Fallback>
          <p:pic>
            <p:nvPicPr>
              <p:cNvPr id="2" name="Ink 1"/>
              <p:cNvPicPr/>
              <p:nvPr/>
            </p:nvPicPr>
            <p:blipFill>
              <a:blip r:embed="rId3"/>
              <a:stretch>
                <a:fillRect/>
              </a:stretch>
            </p:blipFill>
            <p:spPr>
              <a:xfrm>
                <a:off x="1824840" y="397080"/>
                <a:ext cx="6176160" cy="6058440"/>
              </a:xfrm>
              <a:prstGeom prst="rect">
                <a:avLst/>
              </a:prstGeom>
            </p:spPr>
          </p:pic>
        </mc:Fallback>
      </mc:AlternateContent>
    </p:spTree>
    <p:extLst>
      <p:ext uri="{BB962C8B-B14F-4D97-AF65-F5344CB8AC3E}">
        <p14:creationId xmlns:p14="http://schemas.microsoft.com/office/powerpoint/2010/main" val="244097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extShape 1"/>
          <p:cNvSpPr txBox="1"/>
          <p:nvPr/>
        </p:nvSpPr>
        <p:spPr>
          <a:xfrm>
            <a:off x="395640" y="274680"/>
            <a:ext cx="6120360" cy="849600"/>
          </a:xfrm>
          <a:prstGeom prst="rect">
            <a:avLst/>
          </a:prstGeom>
          <a:noFill/>
          <a:ln>
            <a:noFill/>
          </a:ln>
        </p:spPr>
        <p:txBody>
          <a:bodyPr anchor="ctr"/>
          <a:lstStyle/>
          <a:p>
            <a:pPr algn="ctr">
              <a:lnSpc>
                <a:spcPct val="100000"/>
              </a:lnSpc>
            </a:pPr>
            <a:r>
              <a:rPr lang="en-IN" sz="4000" b="1" strike="noStrike" spc="-1" dirty="0">
                <a:solidFill>
                  <a:srgbClr val="000000"/>
                </a:solidFill>
                <a:latin typeface="Calibri"/>
                <a:ea typeface="Calibri"/>
              </a:rPr>
              <a:t>Overview of the course</a:t>
            </a:r>
            <a:endParaRPr lang="en-IN" sz="4000" b="1" strike="noStrike" spc="-1" dirty="0">
              <a:solidFill>
                <a:srgbClr val="000000"/>
              </a:solidFill>
              <a:latin typeface="Arial"/>
            </a:endParaRPr>
          </a:p>
        </p:txBody>
      </p:sp>
      <p:sp>
        <p:nvSpPr>
          <p:cNvPr id="206" name="TextShape 2"/>
          <p:cNvSpPr txBox="1"/>
          <p:nvPr/>
        </p:nvSpPr>
        <p:spPr>
          <a:xfrm>
            <a:off x="152400" y="1524000"/>
            <a:ext cx="7689166" cy="5120280"/>
          </a:xfrm>
          <a:prstGeom prst="rect">
            <a:avLst/>
          </a:prstGeom>
          <a:noFill/>
          <a:ln>
            <a:noFill/>
          </a:ln>
        </p:spPr>
        <p:txBody>
          <a:bodyPr/>
          <a:lstStyle/>
          <a:p>
            <a:pPr marL="457200" indent="-457200">
              <a:spcBef>
                <a:spcPts val="561"/>
              </a:spcBef>
              <a:buFont typeface="Wingdings" panose="05000000000000000000" pitchFamily="2" charset="2"/>
              <a:buChar char="v"/>
            </a:pPr>
            <a:r>
              <a:rPr lang="en-IN" sz="2000" b="1" dirty="0"/>
              <a:t>M 1 : Basic Probability &amp; Statistics </a:t>
            </a:r>
          </a:p>
          <a:p>
            <a:pPr marL="457200" indent="-457200">
              <a:spcBef>
                <a:spcPts val="561"/>
              </a:spcBef>
              <a:buFont typeface="Wingdings" panose="05000000000000000000" pitchFamily="2" charset="2"/>
              <a:buChar char="v"/>
            </a:pPr>
            <a:endParaRPr lang="en-US" sz="2000" dirty="0"/>
          </a:p>
          <a:p>
            <a:pPr marL="457200" indent="-457200">
              <a:spcBef>
                <a:spcPts val="561"/>
              </a:spcBef>
              <a:buFont typeface="Wingdings" panose="05000000000000000000" pitchFamily="2" charset="2"/>
              <a:buChar char="v"/>
            </a:pPr>
            <a:r>
              <a:rPr lang="en-IN" sz="2000" b="1" dirty="0"/>
              <a:t>M 2 : Conditional Probability &amp; Bayes’ theorem</a:t>
            </a:r>
          </a:p>
          <a:p>
            <a:pPr marL="457200" indent="-457200">
              <a:spcBef>
                <a:spcPts val="561"/>
              </a:spcBef>
              <a:buFont typeface="Wingdings" panose="05000000000000000000" pitchFamily="2" charset="2"/>
              <a:buChar char="v"/>
            </a:pPr>
            <a:endParaRPr lang="en-US" sz="2000" dirty="0"/>
          </a:p>
          <a:p>
            <a:pPr marL="457200" indent="-457200">
              <a:spcBef>
                <a:spcPts val="561"/>
              </a:spcBef>
              <a:buFont typeface="Wingdings" panose="05000000000000000000" pitchFamily="2" charset="2"/>
              <a:buChar char="v"/>
            </a:pPr>
            <a:r>
              <a:rPr lang="en-IN" sz="2000" b="1" dirty="0"/>
              <a:t>M 3 : Probability Distributions</a:t>
            </a:r>
            <a:endParaRPr lang="en-US" sz="2000" dirty="0"/>
          </a:p>
          <a:p>
            <a:pPr marL="457200" indent="-457200">
              <a:lnSpc>
                <a:spcPct val="100000"/>
              </a:lnSpc>
              <a:spcBef>
                <a:spcPts val="561"/>
              </a:spcBef>
              <a:buFont typeface="Wingdings" panose="05000000000000000000" pitchFamily="2" charset="2"/>
              <a:buChar char="v"/>
            </a:pPr>
            <a:endParaRPr lang="en-US" sz="2000" b="1" dirty="0"/>
          </a:p>
          <a:p>
            <a:pPr marL="457200" indent="-457200">
              <a:lnSpc>
                <a:spcPct val="100000"/>
              </a:lnSpc>
              <a:spcBef>
                <a:spcPts val="561"/>
              </a:spcBef>
              <a:buFont typeface="Wingdings" panose="05000000000000000000" pitchFamily="2" charset="2"/>
              <a:buChar char="v"/>
            </a:pPr>
            <a:r>
              <a:rPr lang="en-IN" sz="2000" b="1" dirty="0"/>
              <a:t>M 4 : Hypothesis Testing </a:t>
            </a:r>
          </a:p>
          <a:p>
            <a:pPr>
              <a:lnSpc>
                <a:spcPct val="100000"/>
              </a:lnSpc>
              <a:spcBef>
                <a:spcPts val="561"/>
              </a:spcBef>
            </a:pPr>
            <a:endParaRPr lang="en-IN" sz="2000" b="1" dirty="0"/>
          </a:p>
          <a:p>
            <a:pPr marL="457200" indent="-457200">
              <a:spcBef>
                <a:spcPts val="561"/>
              </a:spcBef>
              <a:buFont typeface="Wingdings" panose="05000000000000000000" pitchFamily="2" charset="2"/>
              <a:buChar char="v"/>
            </a:pPr>
            <a:r>
              <a:rPr lang="en-IN" sz="2000" b="1" dirty="0"/>
              <a:t>M 5 : Prediction &amp; Forecasting </a:t>
            </a:r>
          </a:p>
          <a:p>
            <a:pPr>
              <a:spcBef>
                <a:spcPts val="561"/>
              </a:spcBef>
            </a:pPr>
            <a:endParaRPr lang="en-IN" sz="2000" spc="-1" dirty="0">
              <a:solidFill>
                <a:srgbClr val="000000"/>
              </a:solidFill>
              <a:latin typeface="Calibri" panose="020F0502020204030204" pitchFamily="34" charset="0"/>
              <a:cs typeface="Calibri" pitchFamily="34" charset="0"/>
            </a:endParaRPr>
          </a:p>
          <a:p>
            <a:pPr marL="457200" indent="-457200">
              <a:lnSpc>
                <a:spcPct val="100000"/>
              </a:lnSpc>
              <a:spcBef>
                <a:spcPts val="561"/>
              </a:spcBef>
              <a:buFont typeface="Wingdings" panose="05000000000000000000" pitchFamily="2" charset="2"/>
              <a:buChar char="v"/>
            </a:pPr>
            <a:r>
              <a:rPr lang="en-IN" sz="2000" b="1" dirty="0"/>
              <a:t>M 6 : Prediction &amp; Forecasting Gaussian Mixture model &amp;</a:t>
            </a:r>
          </a:p>
          <a:p>
            <a:pPr>
              <a:lnSpc>
                <a:spcPct val="100000"/>
              </a:lnSpc>
              <a:spcBef>
                <a:spcPts val="561"/>
              </a:spcBef>
            </a:pPr>
            <a:r>
              <a:rPr lang="en-IN" sz="2000" b="1" dirty="0"/>
              <a:t>                Expectation Maximization</a:t>
            </a:r>
            <a:endParaRPr lang="en-US" sz="2000" dirty="0"/>
          </a:p>
          <a:p>
            <a:pPr>
              <a:lnSpc>
                <a:spcPct val="100000"/>
              </a:lnSpc>
              <a:spcBef>
                <a:spcPts val="561"/>
              </a:spcBef>
            </a:pPr>
            <a:endParaRPr lang="en-IN" sz="2000" b="0" strike="noStrike" spc="-1" dirty="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146101689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previews.123rf.com/images/prettyvectors/prettyvectors1506/prettyvectors150600210/41256100-thinking-man-vector-flat-illustration.jpg">
            <a:extLst>
              <a:ext uri="{FF2B5EF4-FFF2-40B4-BE49-F238E27FC236}">
                <a16:creationId xmlns:a16="http://schemas.microsoft.com/office/drawing/2014/main" id="{42BE1763-414C-4C95-9778-80AC1E6C9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1524000"/>
            <a:ext cx="8001000" cy="4938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48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dirty="0">
                <a:latin typeface="Calibri" panose="020F0502020204030204" pitchFamily="34" charset="0"/>
                <a:cs typeface="Calibri" panose="020F0502020204030204" pitchFamily="34" charset="0"/>
              </a:rPr>
              <a:t>Do we need any other measure?</a:t>
            </a:r>
          </a:p>
        </p:txBody>
      </p:sp>
      <p:sp>
        <p:nvSpPr>
          <p:cNvPr id="3" name="Text Placeholder 2"/>
          <p:cNvSpPr>
            <a:spLocks noGrp="1"/>
          </p:cNvSpPr>
          <p:nvPr>
            <p:ph type="body"/>
          </p:nvPr>
        </p:nvSpPr>
        <p:spPr>
          <a:xfrm>
            <a:off x="378707" y="3535246"/>
            <a:ext cx="7698493" cy="2865554"/>
          </a:xfrm>
        </p:spPr>
        <p:txBody>
          <a:bodyPr lIns="0" tIns="0" rIns="0" bIns="0" anchor="t" anchorCtr="0">
            <a:noAutofit/>
          </a:bodyPr>
          <a:lstStyle/>
          <a:p>
            <a:r>
              <a:rPr lang="en-US" sz="2800" dirty="0">
                <a:latin typeface="Calibri" pitchFamily="34" charset="0"/>
                <a:cs typeface="Calibri" pitchFamily="34" charset="0"/>
              </a:rPr>
              <a:t>Three Measures of Variability:</a:t>
            </a:r>
          </a:p>
          <a:p>
            <a:endParaRPr lang="en-US" sz="2800" dirty="0">
              <a:latin typeface="Calibri" pitchFamily="34" charset="0"/>
              <a:cs typeface="Calibri" pitchFamily="34" charset="0"/>
            </a:endParaRPr>
          </a:p>
          <a:p>
            <a:pPr marL="342900" indent="-342900">
              <a:buFont typeface="Arial" pitchFamily="34" charset="0"/>
              <a:buChar char="•"/>
            </a:pPr>
            <a:r>
              <a:rPr lang="en-US" sz="2800" dirty="0">
                <a:latin typeface="Calibri" pitchFamily="34" charset="0"/>
                <a:cs typeface="Calibri" pitchFamily="34" charset="0"/>
              </a:rPr>
              <a:t>The Range</a:t>
            </a:r>
          </a:p>
          <a:p>
            <a:pPr marL="342900" indent="-342900">
              <a:buFont typeface="Arial" pitchFamily="34" charset="0"/>
              <a:buChar char="•"/>
            </a:pPr>
            <a:r>
              <a:rPr lang="en-US" sz="2800" dirty="0">
                <a:latin typeface="Calibri" pitchFamily="34" charset="0"/>
                <a:cs typeface="Calibri" pitchFamily="34" charset="0"/>
              </a:rPr>
              <a:t>The Variance</a:t>
            </a:r>
          </a:p>
          <a:p>
            <a:pPr marL="342900" indent="-342900">
              <a:buFont typeface="Arial" pitchFamily="34" charset="0"/>
              <a:buChar char="•"/>
            </a:pPr>
            <a:r>
              <a:rPr lang="en-US" sz="2800" dirty="0">
                <a:latin typeface="Calibri" pitchFamily="34" charset="0"/>
                <a:cs typeface="Calibri" pitchFamily="34" charset="0"/>
              </a:rPr>
              <a:t>The Standard Deviations</a:t>
            </a:r>
          </a:p>
          <a:p>
            <a:pPr marL="342900" indent="-342900">
              <a:buFont typeface="Arial" pitchFamily="34" charset="0"/>
              <a:buChar char="•"/>
            </a:pPr>
            <a:endParaRPr lang="en-US" sz="3600" dirty="0">
              <a:latin typeface="Calibri" pitchFamily="34" charset="0"/>
              <a:cs typeface="Calibri" pitchFamily="34" charset="0"/>
            </a:endParaRPr>
          </a:p>
        </p:txBody>
      </p:sp>
      <p:sp>
        <p:nvSpPr>
          <p:cNvPr id="4" name="Title 1">
            <a:extLst>
              <a:ext uri="{FF2B5EF4-FFF2-40B4-BE49-F238E27FC236}">
                <a16:creationId xmlns:a16="http://schemas.microsoft.com/office/drawing/2014/main" id="{F90175E1-8399-4207-81C3-9D12215AF9C2}"/>
              </a:ext>
            </a:extLst>
          </p:cNvPr>
          <p:cNvSpPr txBox="1">
            <a:spLocks/>
          </p:cNvSpPr>
          <p:nvPr/>
        </p:nvSpPr>
        <p:spPr>
          <a:xfrm>
            <a:off x="454906" y="1533524"/>
            <a:ext cx="6120360" cy="849960"/>
          </a:xfrm>
          <a:prstGeom prst="rect">
            <a:avLst/>
          </a:prstGeom>
        </p:spPr>
        <p:txBody>
          <a:bodyPr lIns="0" tIns="0" rIns="0" bIns="0" anchor="ctr"/>
          <a:lstStyle/>
          <a:p>
            <a:r>
              <a:rPr lang="en-US" sz="2800" b="1" kern="0" dirty="0">
                <a:solidFill>
                  <a:sysClr val="windowText" lastClr="000000"/>
                </a:solidFill>
              </a:rPr>
              <a:t>Answer: Yes</a:t>
            </a:r>
          </a:p>
        </p:txBody>
      </p:sp>
      <p:sp>
        <p:nvSpPr>
          <p:cNvPr id="5" name="Title 1">
            <a:extLst>
              <a:ext uri="{FF2B5EF4-FFF2-40B4-BE49-F238E27FC236}">
                <a16:creationId xmlns:a16="http://schemas.microsoft.com/office/drawing/2014/main" id="{C4C75B3E-ADB4-4566-8E68-78C9517B4448}"/>
              </a:ext>
            </a:extLst>
          </p:cNvPr>
          <p:cNvSpPr txBox="1">
            <a:spLocks/>
          </p:cNvSpPr>
          <p:nvPr/>
        </p:nvSpPr>
        <p:spPr>
          <a:xfrm>
            <a:off x="378707" y="2464328"/>
            <a:ext cx="6120360" cy="849960"/>
          </a:xfrm>
          <a:prstGeom prst="rect">
            <a:avLst/>
          </a:prstGeom>
        </p:spPr>
        <p:txBody>
          <a:bodyPr lIns="0" tIns="0" rIns="0" bIns="0" anchor="ctr"/>
          <a:lstStyle/>
          <a:p>
            <a:pPr algn="ctr"/>
            <a:r>
              <a:rPr lang="en-US" sz="4000" b="1" kern="0" dirty="0">
                <a:solidFill>
                  <a:srgbClr val="FF0000"/>
                </a:solidFill>
              </a:rPr>
              <a:t>Measures of variability</a:t>
            </a:r>
          </a:p>
        </p:txBody>
      </p:sp>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112320" y="3242160"/>
              <a:ext cx="4588200" cy="2298960"/>
            </p14:xfrm>
          </p:contentPart>
        </mc:Choice>
        <mc:Fallback>
          <p:pic>
            <p:nvPicPr>
              <p:cNvPr id="6" name="Ink 5"/>
              <p:cNvPicPr/>
              <p:nvPr/>
            </p:nvPicPr>
            <p:blipFill>
              <a:blip r:embed="rId3"/>
              <a:stretch>
                <a:fillRect/>
              </a:stretch>
            </p:blipFill>
            <p:spPr>
              <a:xfrm>
                <a:off x="104400" y="3233880"/>
                <a:ext cx="4605120" cy="2318040"/>
              </a:xfrm>
              <a:prstGeom prst="rect">
                <a:avLst/>
              </a:prstGeom>
            </p:spPr>
          </p:pic>
        </mc:Fallback>
      </mc:AlternateContent>
    </p:spTree>
    <p:extLst>
      <p:ext uri="{BB962C8B-B14F-4D97-AF65-F5344CB8AC3E}">
        <p14:creationId xmlns:p14="http://schemas.microsoft.com/office/powerpoint/2010/main" val="279509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Calibri" pitchFamily="34" charset="0"/>
                <a:cs typeface="Calibri" pitchFamily="34" charset="0"/>
              </a:rPr>
              <a:t>Measure of Variability</a:t>
            </a:r>
          </a:p>
        </p:txBody>
      </p:sp>
      <p:sp>
        <p:nvSpPr>
          <p:cNvPr id="3" name="Text Placeholder 2"/>
          <p:cNvSpPr>
            <a:spLocks noGrp="1"/>
          </p:cNvSpPr>
          <p:nvPr>
            <p:ph type="body"/>
          </p:nvPr>
        </p:nvSpPr>
        <p:spPr>
          <a:xfrm>
            <a:off x="457200" y="1600200"/>
            <a:ext cx="6019800" cy="2178015"/>
          </a:xfrm>
          <a:ln>
            <a:noFill/>
          </a:ln>
        </p:spPr>
        <p:style>
          <a:lnRef idx="2">
            <a:schemeClr val="dk1"/>
          </a:lnRef>
          <a:fillRef idx="1">
            <a:schemeClr val="lt1"/>
          </a:fillRef>
          <a:effectRef idx="0">
            <a:schemeClr val="dk1"/>
          </a:effectRef>
          <a:fontRef idx="minor">
            <a:schemeClr val="dk1"/>
          </a:fontRef>
        </p:style>
        <p:txBody>
          <a:bodyPr lIns="0" tIns="0" rIns="0" bIns="0" anchor="t" anchorCtr="0">
            <a:noAutofit/>
          </a:bodyPr>
          <a:lstStyle/>
          <a:p>
            <a:r>
              <a:rPr lang="en-US" sz="2400" dirty="0">
                <a:latin typeface="Calibri" pitchFamily="34" charset="0"/>
                <a:cs typeface="Calibri" pitchFamily="34" charset="0"/>
              </a:rPr>
              <a:t>Variability can be defined several ways:</a:t>
            </a:r>
          </a:p>
          <a:p>
            <a:endParaRPr lang="en-US" sz="1400" dirty="0">
              <a:latin typeface="Calibri" pitchFamily="34" charset="0"/>
              <a:cs typeface="Calibri" pitchFamily="34" charset="0"/>
            </a:endParaRPr>
          </a:p>
          <a:p>
            <a:pPr marL="342900" indent="-342900">
              <a:spcAft>
                <a:spcPts val="1200"/>
              </a:spcAft>
              <a:buFont typeface="Arial" pitchFamily="34" charset="0"/>
              <a:buChar char="•"/>
            </a:pPr>
            <a:r>
              <a:rPr lang="en-US" sz="2400" dirty="0">
                <a:latin typeface="Calibri" pitchFamily="34" charset="0"/>
                <a:cs typeface="Calibri" pitchFamily="34" charset="0"/>
              </a:rPr>
              <a:t>A quantitative distance measure based on the differences between scores </a:t>
            </a:r>
          </a:p>
          <a:p>
            <a:pPr marL="342900" indent="-342900">
              <a:spcAft>
                <a:spcPts val="1200"/>
              </a:spcAft>
              <a:buFont typeface="Arial" pitchFamily="34" charset="0"/>
              <a:buChar char="•"/>
            </a:pPr>
            <a:r>
              <a:rPr lang="en-US" sz="2400" dirty="0">
                <a:latin typeface="Calibri" pitchFamily="34" charset="0"/>
                <a:cs typeface="Calibri" pitchFamily="34" charset="0"/>
              </a:rPr>
              <a:t>Describes distance of the spread of scores or distance of a score from the mean </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1057" r="3311"/>
          <a:stretch/>
        </p:blipFill>
        <p:spPr bwMode="auto">
          <a:xfrm>
            <a:off x="6629400" y="1447800"/>
            <a:ext cx="2401956" cy="2558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724" t="20200"/>
          <a:stretch/>
        </p:blipFill>
        <p:spPr bwMode="auto">
          <a:xfrm>
            <a:off x="6553200" y="3778215"/>
            <a:ext cx="2590800" cy="2546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Placeholder 2"/>
          <p:cNvSpPr txBox="1">
            <a:spLocks/>
          </p:cNvSpPr>
          <p:nvPr/>
        </p:nvSpPr>
        <p:spPr>
          <a:xfrm>
            <a:off x="457200" y="4030691"/>
            <a:ext cx="6096000" cy="2065309"/>
          </a:xfrm>
          <a:prstGeom prst="rect">
            <a:avLst/>
          </a:prstGeom>
          <a:ln>
            <a:noFill/>
          </a:ln>
        </p:spPr>
        <p:style>
          <a:lnRef idx="2">
            <a:schemeClr val="dk1"/>
          </a:lnRef>
          <a:fillRef idx="1">
            <a:schemeClr val="lt1"/>
          </a:fillRef>
          <a:effectRef idx="0">
            <a:schemeClr val="dk1"/>
          </a:effectRef>
          <a:fontRef idx="minor">
            <a:schemeClr val="dk1"/>
          </a:fontRef>
        </p:style>
        <p:txBody>
          <a:bodyPr lIns="0" tIns="0" rIns="0" bIns="0" anchor="t" anchorCtr="0">
            <a:noAutofit/>
          </a:bodyPr>
          <a:lstStyle/>
          <a:p>
            <a:r>
              <a:rPr lang="en-US" sz="2400" dirty="0">
                <a:latin typeface="Calibri" pitchFamily="34" charset="0"/>
                <a:cs typeface="Calibri" pitchFamily="34" charset="0"/>
              </a:rPr>
              <a:t>Purposes of Measure of Variability:</a:t>
            </a:r>
          </a:p>
          <a:p>
            <a:endParaRPr lang="en-US" sz="2400" dirty="0">
              <a:latin typeface="Calibri" pitchFamily="34" charset="0"/>
              <a:cs typeface="Calibri" pitchFamily="34" charset="0"/>
            </a:endParaRPr>
          </a:p>
          <a:p>
            <a:pPr marL="342900" indent="-342900">
              <a:spcAft>
                <a:spcPts val="1200"/>
              </a:spcAft>
              <a:buFont typeface="Arial" pitchFamily="34" charset="0"/>
              <a:buChar char="•"/>
            </a:pPr>
            <a:r>
              <a:rPr lang="en-US" sz="2400" dirty="0">
                <a:latin typeface="Calibri" pitchFamily="34" charset="0"/>
                <a:cs typeface="Calibri" pitchFamily="34" charset="0"/>
              </a:rPr>
              <a:t>Describe the distribution</a:t>
            </a:r>
          </a:p>
          <a:p>
            <a:pPr marL="342900" indent="-342900">
              <a:spcAft>
                <a:spcPts val="1200"/>
              </a:spcAft>
              <a:buFont typeface="Arial" pitchFamily="34" charset="0"/>
              <a:buChar char="•"/>
            </a:pPr>
            <a:r>
              <a:rPr lang="en-US" sz="2400" dirty="0">
                <a:latin typeface="Calibri" pitchFamily="34" charset="0"/>
                <a:cs typeface="Calibri" pitchFamily="34" charset="0"/>
              </a:rPr>
              <a:t>Measure how well an individual score represents the distribution</a:t>
            </a:r>
          </a:p>
        </p:txBody>
      </p:sp>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4020840" y="2930400"/>
              <a:ext cx="691560" cy="969480"/>
            </p14:xfrm>
          </p:contentPart>
        </mc:Choice>
        <mc:Fallback>
          <p:pic>
            <p:nvPicPr>
              <p:cNvPr id="5" name="Ink 4"/>
              <p:cNvPicPr/>
              <p:nvPr/>
            </p:nvPicPr>
            <p:blipFill>
              <a:blip r:embed="rId5"/>
              <a:stretch>
                <a:fillRect/>
              </a:stretch>
            </p:blipFill>
            <p:spPr>
              <a:xfrm>
                <a:off x="4015800" y="2925360"/>
                <a:ext cx="702000" cy="981720"/>
              </a:xfrm>
              <a:prstGeom prst="rect">
                <a:avLst/>
              </a:prstGeom>
            </p:spPr>
          </p:pic>
        </mc:Fallback>
      </mc:AlternateContent>
    </p:spTree>
    <p:extLst>
      <p:ext uri="{BB962C8B-B14F-4D97-AF65-F5344CB8AC3E}">
        <p14:creationId xmlns:p14="http://schemas.microsoft.com/office/powerpoint/2010/main" val="2322991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The Ranges</a:t>
            </a:r>
          </a:p>
        </p:txBody>
      </p:sp>
      <p:sp>
        <p:nvSpPr>
          <p:cNvPr id="3" name="Text Placeholder 2"/>
          <p:cNvSpPr>
            <a:spLocks noGrp="1"/>
          </p:cNvSpPr>
          <p:nvPr>
            <p:ph type="body"/>
          </p:nvPr>
        </p:nvSpPr>
        <p:spPr>
          <a:xfrm>
            <a:off x="381000" y="1524000"/>
            <a:ext cx="8458200" cy="1600200"/>
          </a:xfrm>
        </p:spPr>
        <p:txBody>
          <a:bodyPr lIns="0" tIns="0" rIns="0" bIns="0" anchor="t" anchorCtr="0">
            <a:noAutofit/>
          </a:bodyPr>
          <a:lstStyle/>
          <a:p>
            <a:pPr marL="342900" indent="-342900">
              <a:buFont typeface="Arial" pitchFamily="34" charset="0"/>
              <a:buChar char="•"/>
            </a:pPr>
            <a:r>
              <a:rPr lang="en-US" sz="2400" dirty="0">
                <a:latin typeface="Calibri" pitchFamily="34" charset="0"/>
                <a:cs typeface="Calibri" pitchFamily="34" charset="0"/>
              </a:rPr>
              <a:t>The distance covered by the scores in a distribution – From smallest value to highest value </a:t>
            </a:r>
          </a:p>
          <a:p>
            <a:pPr marL="342900" indent="-342900">
              <a:buFont typeface="Arial" pitchFamily="34" charset="0"/>
              <a:buChar char="•"/>
            </a:pPr>
            <a:endParaRPr lang="en-US" sz="1050" dirty="0">
              <a:latin typeface="Calibri" pitchFamily="34" charset="0"/>
              <a:cs typeface="Calibri" pitchFamily="34" charset="0"/>
            </a:endParaRPr>
          </a:p>
          <a:p>
            <a:pPr marL="342900" indent="-342900">
              <a:buFont typeface="Arial" pitchFamily="34" charset="0"/>
              <a:buChar char="•"/>
            </a:pPr>
            <a:r>
              <a:rPr lang="en-US" sz="2400" dirty="0">
                <a:latin typeface="Calibri" pitchFamily="34" charset="0"/>
                <a:cs typeface="Calibri" pitchFamily="34" charset="0"/>
              </a:rPr>
              <a:t> For continuous data, </a:t>
            </a:r>
            <a:r>
              <a:rPr lang="en-US" sz="2400" b="1" dirty="0" smtClean="0">
                <a:latin typeface="Calibri" pitchFamily="34" charset="0"/>
                <a:cs typeface="Calibri" pitchFamily="34" charset="0"/>
              </a:rPr>
              <a:t>R</a:t>
            </a:r>
            <a:r>
              <a:rPr lang="en-US" sz="2400" dirty="0" smtClean="0">
                <a:latin typeface="Calibri" pitchFamily="34" charset="0"/>
                <a:cs typeface="Calibri" pitchFamily="34" charset="0"/>
              </a:rPr>
              <a:t>eal </a:t>
            </a:r>
            <a:r>
              <a:rPr lang="en-US" sz="2400" b="1" dirty="0">
                <a:latin typeface="Calibri" pitchFamily="34" charset="0"/>
                <a:cs typeface="Calibri" pitchFamily="34" charset="0"/>
              </a:rPr>
              <a:t>L</a:t>
            </a:r>
            <a:r>
              <a:rPr lang="en-US" sz="2400" dirty="0" smtClean="0">
                <a:latin typeface="Calibri" pitchFamily="34" charset="0"/>
                <a:cs typeface="Calibri" pitchFamily="34" charset="0"/>
              </a:rPr>
              <a:t>imits </a:t>
            </a:r>
            <a:r>
              <a:rPr lang="en-US" sz="2400" dirty="0">
                <a:latin typeface="Calibri" pitchFamily="34" charset="0"/>
                <a:cs typeface="Calibri" pitchFamily="34" charset="0"/>
              </a:rPr>
              <a:t>are used</a:t>
            </a:r>
          </a:p>
          <a:p>
            <a:pPr marL="342900" indent="-342900">
              <a:buFont typeface="Arial" pitchFamily="34" charset="0"/>
              <a:buChar char="•"/>
            </a:pPr>
            <a:endParaRPr lang="en-US" sz="2400" dirty="0">
              <a:latin typeface="Calibri" pitchFamily="34" charset="0"/>
              <a:cs typeface="Calibri" pitchFamily="34" charset="0"/>
            </a:endParaRPr>
          </a:p>
          <a:p>
            <a:pPr marL="342900" indent="-342900">
              <a:buFont typeface="Arial" pitchFamily="34" charset="0"/>
              <a:buChar char="•"/>
            </a:pPr>
            <a:endParaRPr lang="en-US" sz="2400" dirty="0">
              <a:latin typeface="Calibri" pitchFamily="34" charset="0"/>
              <a:cs typeface="Calibri" pitchFamily="34" charset="0"/>
            </a:endParaRPr>
          </a:p>
          <a:p>
            <a:pPr marL="342900" indent="-342900">
              <a:buFont typeface="Arial" pitchFamily="34" charset="0"/>
              <a:buChar char="•"/>
            </a:pPr>
            <a:endParaRPr lang="en-US" sz="2400" dirty="0">
              <a:latin typeface="Calibri" pitchFamily="34" charset="0"/>
              <a:cs typeface="Calibri" pitchFamily="34" charset="0"/>
            </a:endParaRPr>
          </a:p>
          <a:p>
            <a:pPr marL="342900" indent="-342900">
              <a:buFont typeface="Arial" pitchFamily="34" charset="0"/>
              <a:buChar char="•"/>
            </a:pPr>
            <a:endParaRPr lang="en-US" sz="2400" dirty="0">
              <a:latin typeface="Calibri" pitchFamily="34" charset="0"/>
              <a:cs typeface="Calibri" pitchFamily="34" charset="0"/>
            </a:endParaRPr>
          </a:p>
          <a:p>
            <a:pPr marL="342900" indent="-342900">
              <a:buFont typeface="Arial" pitchFamily="34" charset="0"/>
              <a:buChar char="•"/>
            </a:pPr>
            <a:endParaRPr lang="en-US" sz="1400" dirty="0">
              <a:latin typeface="Calibri" pitchFamily="34" charset="0"/>
              <a:cs typeface="Calibri" pitchFamily="34" charset="0"/>
            </a:endParaRPr>
          </a:p>
          <a:p>
            <a:pPr marL="342900" indent="-342900">
              <a:buFont typeface="Arial" pitchFamily="34" charset="0"/>
              <a:buChar char="•"/>
            </a:pPr>
            <a:r>
              <a:rPr lang="en-US" sz="2400" dirty="0">
                <a:latin typeface="Calibri" pitchFamily="34" charset="0"/>
                <a:cs typeface="Calibri" pitchFamily="34" charset="0"/>
              </a:rPr>
              <a:t>Based on two scores, not all the data – An imprecise, unreliable measure of variability</a:t>
            </a:r>
          </a:p>
        </p:txBody>
      </p:sp>
      <p:sp>
        <p:nvSpPr>
          <p:cNvPr id="4" name="Rounded Rectangle 3"/>
          <p:cNvSpPr/>
          <p:nvPr/>
        </p:nvSpPr>
        <p:spPr>
          <a:xfrm>
            <a:off x="685800" y="3048000"/>
            <a:ext cx="7467600" cy="1219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Range = URL for </a:t>
            </a:r>
            <a:r>
              <a:rPr lang="en-US" sz="2400" b="1" dirty="0" err="1"/>
              <a:t>X</a:t>
            </a:r>
            <a:r>
              <a:rPr lang="en-US" sz="2400" b="1" baseline="-25000" dirty="0" err="1"/>
              <a:t>max</a:t>
            </a:r>
            <a:r>
              <a:rPr lang="en-US" sz="2400" b="1" dirty="0"/>
              <a:t> -  LRL for </a:t>
            </a:r>
            <a:r>
              <a:rPr lang="en-US" sz="2400" b="1" dirty="0" err="1"/>
              <a:t>X</a:t>
            </a:r>
            <a:r>
              <a:rPr lang="en-US" sz="2400" b="1" baseline="-25000" dirty="0" err="1"/>
              <a:t>min</a:t>
            </a:r>
            <a:endParaRPr lang="en-US" sz="2400" b="1" baseline="-25000" dirty="0"/>
          </a:p>
        </p:txBody>
      </p:sp>
      <p:sp>
        <p:nvSpPr>
          <p:cNvPr id="5" name="Rectangle 4"/>
          <p:cNvSpPr/>
          <p:nvPr/>
        </p:nvSpPr>
        <p:spPr>
          <a:xfrm>
            <a:off x="685800" y="5559287"/>
            <a:ext cx="7848600" cy="923330"/>
          </a:xfrm>
          <a:prstGeom prst="rect">
            <a:avLst/>
          </a:prstGeom>
          <a:ln>
            <a:solidFill>
              <a:schemeClr val="accent5">
                <a:lumMod val="75000"/>
              </a:schemeClr>
            </a:solidFill>
          </a:ln>
        </p:spPr>
        <p:txBody>
          <a:bodyPr wrap="square">
            <a:spAutoFit/>
          </a:bodyPr>
          <a:lstStyle/>
          <a:p>
            <a:r>
              <a:rPr lang="en-US" b="1" dirty="0">
                <a:solidFill>
                  <a:schemeClr val="folHlink"/>
                </a:solidFill>
              </a:rPr>
              <a:t>Example:  For a set of scores: 7, 2, 7, 6, 5, 6, 2</a:t>
            </a:r>
          </a:p>
          <a:p>
            <a:endParaRPr lang="en-US" b="1" dirty="0">
              <a:solidFill>
                <a:schemeClr val="folHlink"/>
              </a:solidFill>
            </a:endParaRPr>
          </a:p>
          <a:p>
            <a:r>
              <a:rPr lang="en-US" b="1" dirty="0">
                <a:solidFill>
                  <a:schemeClr val="folHlink"/>
                </a:solidFill>
              </a:rPr>
              <a:t>                Range = Highest Score minus Lowest score = 7 - 2 = 5</a:t>
            </a:r>
          </a:p>
        </p:txBody>
      </p:sp>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1605240" y="367200"/>
              <a:ext cx="7211160" cy="6104520"/>
            </p14:xfrm>
          </p:contentPart>
        </mc:Choice>
        <mc:Fallback>
          <p:pic>
            <p:nvPicPr>
              <p:cNvPr id="6" name="Ink 5"/>
              <p:cNvPicPr/>
              <p:nvPr/>
            </p:nvPicPr>
            <p:blipFill>
              <a:blip r:embed="rId3"/>
              <a:stretch>
                <a:fillRect/>
              </a:stretch>
            </p:blipFill>
            <p:spPr>
              <a:xfrm>
                <a:off x="1598400" y="359640"/>
                <a:ext cx="7222320" cy="6122880"/>
              </a:xfrm>
              <a:prstGeom prst="rect">
                <a:avLst/>
              </a:prstGeom>
            </p:spPr>
          </p:pic>
        </mc:Fallback>
      </mc:AlternateContent>
    </p:spTree>
    <p:extLst>
      <p:ext uri="{BB962C8B-B14F-4D97-AF65-F5344CB8AC3E}">
        <p14:creationId xmlns:p14="http://schemas.microsoft.com/office/powerpoint/2010/main" val="8662319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The Standard Deviation</a:t>
            </a:r>
          </a:p>
        </p:txBody>
      </p:sp>
      <p:sp>
        <p:nvSpPr>
          <p:cNvPr id="3" name="Text Placeholder 2"/>
          <p:cNvSpPr>
            <a:spLocks noGrp="1"/>
          </p:cNvSpPr>
          <p:nvPr>
            <p:ph type="body"/>
          </p:nvPr>
        </p:nvSpPr>
        <p:spPr>
          <a:xfrm>
            <a:off x="381000" y="1524000"/>
            <a:ext cx="8458200" cy="4724400"/>
          </a:xfrm>
        </p:spPr>
        <p:txBody>
          <a:bodyPr lIns="0" tIns="0" rIns="0" bIns="0" anchor="t" anchorCtr="0">
            <a:noAutofit/>
          </a:bodyPr>
          <a:lstStyle/>
          <a:p>
            <a:pPr marL="342900" indent="-342900">
              <a:buFont typeface="Arial" pitchFamily="34" charset="0"/>
              <a:buChar char="•"/>
            </a:pPr>
            <a:r>
              <a:rPr lang="en-US" sz="2400" dirty="0">
                <a:latin typeface="Calibri" pitchFamily="34" charset="0"/>
                <a:cs typeface="Calibri" pitchFamily="34" charset="0"/>
              </a:rPr>
              <a:t>Most common and most important measure of variability is the standard deviation </a:t>
            </a:r>
          </a:p>
          <a:p>
            <a:pPr marL="342900" indent="-342900">
              <a:buFont typeface="Arial" pitchFamily="34" charset="0"/>
              <a:buChar char="•"/>
            </a:pPr>
            <a:endParaRPr lang="en-US" sz="2400" dirty="0">
              <a:latin typeface="Calibri" pitchFamily="34" charset="0"/>
              <a:cs typeface="Calibri" pitchFamily="34" charset="0"/>
            </a:endParaRPr>
          </a:p>
          <a:p>
            <a:pPr marL="1087438" lvl="1" indent="-465138">
              <a:buFont typeface="Courier New" pitchFamily="49" charset="0"/>
              <a:buChar char="o"/>
            </a:pPr>
            <a:r>
              <a:rPr lang="en-US" sz="2400" dirty="0">
                <a:latin typeface="Calibri" pitchFamily="34" charset="0"/>
                <a:cs typeface="Calibri" pitchFamily="34" charset="0"/>
              </a:rPr>
              <a:t>A measure of the standard, or average, distance from the mean </a:t>
            </a:r>
          </a:p>
          <a:p>
            <a:pPr marL="1087438" lvl="1" indent="-465138">
              <a:buFont typeface="Courier New" pitchFamily="49" charset="0"/>
              <a:buChar char="o"/>
            </a:pPr>
            <a:endParaRPr lang="en-US" sz="2400" dirty="0">
              <a:latin typeface="Calibri" pitchFamily="34" charset="0"/>
              <a:cs typeface="Calibri" pitchFamily="34" charset="0"/>
            </a:endParaRPr>
          </a:p>
          <a:p>
            <a:pPr marL="1087438" lvl="1" indent="-465138">
              <a:buFont typeface="Courier New" pitchFamily="49" charset="0"/>
              <a:buChar char="o"/>
            </a:pPr>
            <a:r>
              <a:rPr lang="en-US" sz="2400" dirty="0">
                <a:latin typeface="Calibri" pitchFamily="34" charset="0"/>
                <a:cs typeface="Calibri" pitchFamily="34" charset="0"/>
              </a:rPr>
              <a:t>Describes whether the scores are clustered closely around the mean or are widely scattered</a:t>
            </a:r>
          </a:p>
          <a:p>
            <a:pPr marL="342900" indent="-342900">
              <a:buFont typeface="Arial" pitchFamily="34" charset="0"/>
              <a:buChar char="•"/>
            </a:pPr>
            <a:endParaRPr lang="en-US" sz="2400" dirty="0">
              <a:latin typeface="Calibri" pitchFamily="34" charset="0"/>
              <a:cs typeface="Calibri" pitchFamily="34" charset="0"/>
            </a:endParaRPr>
          </a:p>
          <a:p>
            <a:pPr marL="342900" indent="-342900">
              <a:buFont typeface="Arial" pitchFamily="34" charset="0"/>
              <a:buChar char="•"/>
            </a:pPr>
            <a:r>
              <a:rPr lang="en-US" sz="2400" dirty="0">
                <a:latin typeface="Calibri" pitchFamily="34" charset="0"/>
                <a:cs typeface="Calibri" pitchFamily="34" charset="0"/>
              </a:rPr>
              <a:t>Calculation differs for population and samples </a:t>
            </a:r>
          </a:p>
          <a:p>
            <a:pPr marL="342900" indent="-342900">
              <a:buFont typeface="Arial" pitchFamily="34" charset="0"/>
              <a:buChar char="•"/>
            </a:pPr>
            <a:endParaRPr lang="en-US" sz="1400" dirty="0">
              <a:latin typeface="Calibri" pitchFamily="34" charset="0"/>
              <a:cs typeface="Calibri" pitchFamily="34" charset="0"/>
            </a:endParaRPr>
          </a:p>
          <a:p>
            <a:pPr marL="342900" indent="-342900">
              <a:buFont typeface="Arial" pitchFamily="34" charset="0"/>
              <a:buChar char="•"/>
            </a:pPr>
            <a:r>
              <a:rPr lang="en-US" sz="2400" dirty="0">
                <a:latin typeface="Calibri" pitchFamily="34" charset="0"/>
                <a:cs typeface="Calibri" pitchFamily="34" charset="0"/>
              </a:rPr>
              <a:t>Variance is a necessary </a:t>
            </a:r>
            <a:r>
              <a:rPr lang="en-US" sz="2400" i="1" dirty="0">
                <a:solidFill>
                  <a:schemeClr val="tx2">
                    <a:lumMod val="75000"/>
                  </a:schemeClr>
                </a:solidFill>
                <a:latin typeface="Calibri" pitchFamily="34" charset="0"/>
                <a:cs typeface="Calibri" pitchFamily="34" charset="0"/>
              </a:rPr>
              <a:t>companion concept </a:t>
            </a:r>
            <a:r>
              <a:rPr lang="en-US" sz="2400" dirty="0">
                <a:latin typeface="Calibri" pitchFamily="34" charset="0"/>
                <a:cs typeface="Calibri" pitchFamily="34" charset="0"/>
              </a:rPr>
              <a:t>to standard deviation but </a:t>
            </a:r>
            <a:r>
              <a:rPr lang="en-US" sz="2400" i="1" dirty="0">
                <a:solidFill>
                  <a:schemeClr val="tx2">
                    <a:lumMod val="75000"/>
                  </a:schemeClr>
                </a:solidFill>
                <a:latin typeface="Calibri" pitchFamily="34" charset="0"/>
                <a:cs typeface="Calibri" pitchFamily="34" charset="0"/>
              </a:rPr>
              <a:t>not the same </a:t>
            </a:r>
            <a:r>
              <a:rPr lang="en-US" sz="2400" dirty="0">
                <a:latin typeface="Calibri" pitchFamily="34" charset="0"/>
                <a:cs typeface="Calibri" pitchFamily="34" charset="0"/>
              </a:rPr>
              <a:t>concept</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830600" y="1152720"/>
              <a:ext cx="3608280" cy="153000"/>
            </p14:xfrm>
          </p:contentPart>
        </mc:Choice>
        <mc:Fallback>
          <p:pic>
            <p:nvPicPr>
              <p:cNvPr id="4" name="Ink 3"/>
              <p:cNvPicPr/>
              <p:nvPr/>
            </p:nvPicPr>
            <p:blipFill>
              <a:blip r:embed="rId3"/>
              <a:stretch>
                <a:fillRect/>
              </a:stretch>
            </p:blipFill>
            <p:spPr>
              <a:xfrm>
                <a:off x="1824480" y="1144800"/>
                <a:ext cx="3621960" cy="170280"/>
              </a:xfrm>
              <a:prstGeom prst="rect">
                <a:avLst/>
              </a:prstGeom>
            </p:spPr>
          </p:pic>
        </mc:Fallback>
      </mc:AlternateContent>
    </p:spTree>
    <p:extLst>
      <p:ext uri="{BB962C8B-B14F-4D97-AF65-F5344CB8AC3E}">
        <p14:creationId xmlns:p14="http://schemas.microsoft.com/office/powerpoint/2010/main" val="16542237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The Standard Deviation</a:t>
            </a:r>
          </a:p>
        </p:txBody>
      </p:sp>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04925"/>
            <a:ext cx="8686800"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1" y="1524000"/>
            <a:ext cx="2819400" cy="380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ular Callout 5"/>
          <p:cNvSpPr/>
          <p:nvPr/>
        </p:nvSpPr>
        <p:spPr>
          <a:xfrm>
            <a:off x="1295401" y="1524000"/>
            <a:ext cx="2819400" cy="380999"/>
          </a:xfrm>
          <a:prstGeom prst="wedgeRectCallout">
            <a:avLst>
              <a:gd name="adj1" fmla="val 1729"/>
              <a:gd name="adj2" fmla="val 187718"/>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47700" y="5553075"/>
            <a:ext cx="7848600" cy="830997"/>
          </a:xfrm>
          <a:prstGeom prst="rect">
            <a:avLst/>
          </a:prstGeom>
          <a:noFill/>
          <a:ln>
            <a:solidFill>
              <a:schemeClr val="accent5">
                <a:lumMod val="75000"/>
              </a:schemeClr>
            </a:solidFill>
          </a:ln>
        </p:spPr>
        <p:txBody>
          <a:bodyPr wrap="square" rtlCol="0">
            <a:spAutoFit/>
          </a:bodyPr>
          <a:lstStyle/>
          <a:p>
            <a:pPr marL="1258888" indent="-1258888"/>
            <a:r>
              <a:rPr lang="en-US" sz="2400" dirty="0">
                <a:latin typeface="Calibri" pitchFamily="34" charset="0"/>
                <a:cs typeface="Calibri" pitchFamily="34" charset="0"/>
              </a:rPr>
              <a:t>Exercise : Find out the deviations of all the data points with the mean….and then find the ‘mean deviation’.</a:t>
            </a:r>
          </a:p>
        </p:txBody>
      </p:sp>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3225600" y="1458720"/>
              <a:ext cx="4879800" cy="647640"/>
            </p14:xfrm>
          </p:contentPart>
        </mc:Choice>
        <mc:Fallback>
          <p:pic>
            <p:nvPicPr>
              <p:cNvPr id="3" name="Ink 2"/>
              <p:cNvPicPr/>
              <p:nvPr/>
            </p:nvPicPr>
            <p:blipFill>
              <a:blip r:embed="rId6"/>
              <a:stretch>
                <a:fillRect/>
              </a:stretch>
            </p:blipFill>
            <p:spPr>
              <a:xfrm>
                <a:off x="3215160" y="1448280"/>
                <a:ext cx="4901400" cy="664560"/>
              </a:xfrm>
              <a:prstGeom prst="rect">
                <a:avLst/>
              </a:prstGeom>
            </p:spPr>
          </p:pic>
        </mc:Fallback>
      </mc:AlternateContent>
    </p:spTree>
    <p:extLst>
      <p:ext uri="{BB962C8B-B14F-4D97-AF65-F5344CB8AC3E}">
        <p14:creationId xmlns:p14="http://schemas.microsoft.com/office/powerpoint/2010/main" val="9559971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The Standard Deviation</a:t>
            </a:r>
          </a:p>
        </p:txBody>
      </p:sp>
      <p:sp>
        <p:nvSpPr>
          <p:cNvPr id="3" name="Text Placeholder 2"/>
          <p:cNvSpPr>
            <a:spLocks noGrp="1"/>
          </p:cNvSpPr>
          <p:nvPr>
            <p:ph type="body"/>
          </p:nvPr>
        </p:nvSpPr>
        <p:spPr>
          <a:xfrm>
            <a:off x="381000" y="2133600"/>
            <a:ext cx="8458200" cy="2362200"/>
          </a:xfrm>
        </p:spPr>
        <p:txBody>
          <a:bodyPr lIns="0" tIns="0" rIns="0" bIns="0" anchor="t" anchorCtr="0">
            <a:noAutofit/>
          </a:bodyPr>
          <a:lstStyle/>
          <a:p>
            <a:pPr marL="342900" indent="-342900">
              <a:buFont typeface="Arial" pitchFamily="34" charset="0"/>
              <a:buChar char="•"/>
            </a:pPr>
            <a:r>
              <a:rPr lang="en-US" sz="2400" dirty="0">
                <a:latin typeface="Calibri" pitchFamily="34" charset="0"/>
                <a:cs typeface="Calibri" pitchFamily="34" charset="0"/>
              </a:rPr>
              <a:t>Mean deviations will always be ‘zero’ !</a:t>
            </a:r>
          </a:p>
          <a:p>
            <a:r>
              <a:rPr lang="en-US" sz="2400" dirty="0">
                <a:latin typeface="Calibri" pitchFamily="34" charset="0"/>
                <a:cs typeface="Calibri" pitchFamily="34" charset="0"/>
              </a:rPr>
              <a:t>     (because Mean is a balance point)</a:t>
            </a:r>
          </a:p>
          <a:p>
            <a:pPr marL="342900" indent="-342900">
              <a:buFont typeface="Arial" pitchFamily="34" charset="0"/>
              <a:buChar char="•"/>
            </a:pPr>
            <a:endParaRPr lang="en-US" sz="2400" dirty="0">
              <a:latin typeface="Calibri" pitchFamily="34" charset="0"/>
              <a:cs typeface="Calibri" pitchFamily="34" charset="0"/>
            </a:endParaRPr>
          </a:p>
          <a:p>
            <a:r>
              <a:rPr lang="en-US" sz="2400" dirty="0">
                <a:latin typeface="Calibri" pitchFamily="34" charset="0"/>
                <a:cs typeface="Calibri" pitchFamily="34" charset="0"/>
              </a:rPr>
              <a:t>    Then, how do you find ‘Standard Deviation’ ?</a:t>
            </a:r>
          </a:p>
        </p:txBody>
      </p:sp>
      <p:sp>
        <p:nvSpPr>
          <p:cNvPr id="4" name="TextBox 3"/>
          <p:cNvSpPr txBox="1"/>
          <p:nvPr/>
        </p:nvSpPr>
        <p:spPr>
          <a:xfrm>
            <a:off x="4572000" y="4717774"/>
            <a:ext cx="3657600" cy="523220"/>
          </a:xfrm>
          <a:prstGeom prst="rect">
            <a:avLst/>
          </a:prstGeom>
          <a:noFill/>
        </p:spPr>
        <p:txBody>
          <a:bodyPr wrap="square" rtlCol="0">
            <a:spAutoFit/>
          </a:bodyPr>
          <a:lstStyle/>
          <a:p>
            <a:r>
              <a:rPr lang="en-US" sz="2800" b="1" dirty="0">
                <a:solidFill>
                  <a:schemeClr val="accent6">
                    <a:lumMod val="75000"/>
                  </a:schemeClr>
                </a:solidFill>
                <a:latin typeface="Calibri" pitchFamily="34" charset="0"/>
                <a:cs typeface="Calibri" pitchFamily="34" charset="0"/>
              </a:rPr>
              <a:t>Need a new strategy </a:t>
            </a:r>
          </a:p>
        </p:txBody>
      </p:sp>
      <p:pic>
        <p:nvPicPr>
          <p:cNvPr id="57346" name="Picture 2" descr="Image result for ques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3671559"/>
            <a:ext cx="2743200" cy="27040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5174280" y="2525400"/>
              <a:ext cx="191160" cy="61560"/>
            </p14:xfrm>
          </p:contentPart>
        </mc:Choice>
        <mc:Fallback>
          <p:pic>
            <p:nvPicPr>
              <p:cNvPr id="5" name="Ink 4"/>
              <p:cNvPicPr/>
              <p:nvPr/>
            </p:nvPicPr>
            <p:blipFill>
              <a:blip r:embed="rId4"/>
              <a:stretch>
                <a:fillRect/>
              </a:stretch>
            </p:blipFill>
            <p:spPr>
              <a:xfrm>
                <a:off x="5165640" y="2517120"/>
                <a:ext cx="207000" cy="79920"/>
              </a:xfrm>
              <a:prstGeom prst="rect">
                <a:avLst/>
              </a:prstGeom>
            </p:spPr>
          </p:pic>
        </mc:Fallback>
      </mc:AlternateContent>
    </p:spTree>
    <p:extLst>
      <p:ext uri="{BB962C8B-B14F-4D97-AF65-F5344CB8AC3E}">
        <p14:creationId xmlns:p14="http://schemas.microsoft.com/office/powerpoint/2010/main" val="14485704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The Standard Deviation</a:t>
            </a:r>
          </a:p>
        </p:txBody>
      </p:sp>
      <p:sp>
        <p:nvSpPr>
          <p:cNvPr id="3" name="Text Placeholder 2"/>
          <p:cNvSpPr>
            <a:spLocks noGrp="1"/>
          </p:cNvSpPr>
          <p:nvPr>
            <p:ph type="body"/>
          </p:nvPr>
        </p:nvSpPr>
        <p:spPr>
          <a:xfrm>
            <a:off x="271462" y="1676400"/>
            <a:ext cx="8458200" cy="1981200"/>
          </a:xfrm>
        </p:spPr>
        <p:txBody>
          <a:bodyPr lIns="0" tIns="0" rIns="0" bIns="0" anchor="t" anchorCtr="0">
            <a:noAutofit/>
          </a:bodyPr>
          <a:lstStyle/>
          <a:p>
            <a:r>
              <a:rPr lang="en-US" sz="2400" dirty="0">
                <a:latin typeface="Calibri" pitchFamily="34" charset="0"/>
                <a:cs typeface="Calibri" pitchFamily="34" charset="0"/>
              </a:rPr>
              <a:t>New Strategy :</a:t>
            </a:r>
          </a:p>
          <a:p>
            <a:endParaRPr lang="en-US" sz="2400" dirty="0">
              <a:latin typeface="Calibri" pitchFamily="34" charset="0"/>
              <a:cs typeface="Calibri" pitchFamily="34" charset="0"/>
            </a:endParaRPr>
          </a:p>
          <a:p>
            <a:pPr marL="801687" lvl="1" indent="-457200">
              <a:buFont typeface="+mj-lt"/>
              <a:buAutoNum type="alphaLcParenR"/>
            </a:pPr>
            <a:r>
              <a:rPr lang="en-US" sz="2400" dirty="0">
                <a:latin typeface="Calibri" pitchFamily="34" charset="0"/>
                <a:cs typeface="Calibri" pitchFamily="34" charset="0"/>
              </a:rPr>
              <a:t>First square each deviation score </a:t>
            </a:r>
          </a:p>
          <a:p>
            <a:pPr marL="801687" lvl="1" indent="-457200">
              <a:buFont typeface="+mj-lt"/>
              <a:buAutoNum type="alphaLcParenR"/>
            </a:pPr>
            <a:r>
              <a:rPr lang="en-US" sz="2400" dirty="0">
                <a:latin typeface="Calibri" pitchFamily="34" charset="0"/>
                <a:cs typeface="Calibri" pitchFamily="34" charset="0"/>
              </a:rPr>
              <a:t>Then sum the Squared Deviations (SS)</a:t>
            </a:r>
          </a:p>
          <a:p>
            <a:pPr marL="801687" lvl="1" indent="-457200">
              <a:buFont typeface="+mj-lt"/>
              <a:buAutoNum type="alphaLcParenR"/>
            </a:pPr>
            <a:r>
              <a:rPr lang="en-US" sz="2400" dirty="0">
                <a:latin typeface="Calibri" pitchFamily="34" charset="0"/>
                <a:cs typeface="Calibri" pitchFamily="34" charset="0"/>
              </a:rPr>
              <a:t>Average the squared deviations </a:t>
            </a:r>
          </a:p>
          <a:p>
            <a:pPr marL="801687" lvl="1" indent="-457200">
              <a:buFont typeface="+mj-lt"/>
              <a:buAutoNum type="alphaLcParenR"/>
            </a:pPr>
            <a:endParaRPr lang="en-US" sz="2400" dirty="0">
              <a:latin typeface="Calibri" pitchFamily="34" charset="0"/>
              <a:cs typeface="Calibri" pitchFamily="34" charset="0"/>
            </a:endParaRPr>
          </a:p>
          <a:p>
            <a:r>
              <a:rPr lang="en-US" sz="2400" dirty="0">
                <a:latin typeface="Calibri" pitchFamily="34" charset="0"/>
                <a:cs typeface="Calibri" pitchFamily="34" charset="0"/>
              </a:rPr>
              <a:t>    </a:t>
            </a:r>
          </a:p>
        </p:txBody>
      </p:sp>
      <p:sp>
        <p:nvSpPr>
          <p:cNvPr id="4" name="Rectangle 3"/>
          <p:cNvSpPr/>
          <p:nvPr/>
        </p:nvSpPr>
        <p:spPr>
          <a:xfrm>
            <a:off x="914400" y="4170544"/>
            <a:ext cx="7172325" cy="830997"/>
          </a:xfrm>
          <a:prstGeom prst="rect">
            <a:avLst/>
          </a:prstGeom>
          <a:solidFill>
            <a:schemeClr val="accent1">
              <a:lumMod val="40000"/>
              <a:lumOff val="60000"/>
            </a:schemeClr>
          </a:solidFill>
        </p:spPr>
        <p:txBody>
          <a:bodyPr wrap="square">
            <a:spAutoFit/>
          </a:bodyPr>
          <a:lstStyle/>
          <a:p>
            <a:pPr marL="687387" lvl="1" indent="-342900">
              <a:buFont typeface="Arial" pitchFamily="34" charset="0"/>
              <a:buChar char="•"/>
            </a:pPr>
            <a:r>
              <a:rPr lang="en-US" sz="2400" dirty="0">
                <a:latin typeface="Calibri" pitchFamily="34" charset="0"/>
                <a:cs typeface="Calibri" pitchFamily="34" charset="0"/>
              </a:rPr>
              <a:t>Mean Squared Deviation is known as </a:t>
            </a:r>
            <a:r>
              <a:rPr lang="en-US" sz="2400" b="1" dirty="0">
                <a:latin typeface="Calibri" pitchFamily="34" charset="0"/>
                <a:cs typeface="Calibri" pitchFamily="34" charset="0"/>
              </a:rPr>
              <a:t>“Variance” </a:t>
            </a:r>
          </a:p>
          <a:p>
            <a:pPr marL="687387" lvl="1" indent="-342900">
              <a:buFont typeface="Arial" pitchFamily="34" charset="0"/>
              <a:buChar char="•"/>
            </a:pPr>
            <a:r>
              <a:rPr lang="en-US" sz="2400" dirty="0">
                <a:latin typeface="Calibri" pitchFamily="34" charset="0"/>
                <a:cs typeface="Calibri" pitchFamily="34" charset="0"/>
              </a:rPr>
              <a:t>Variability is now measured in squared units</a:t>
            </a:r>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5410200"/>
            <a:ext cx="7172325" cy="7239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1511640" y="26280"/>
              <a:ext cx="7580880" cy="6166440"/>
            </p14:xfrm>
          </p:contentPart>
        </mc:Choice>
        <mc:Fallback>
          <p:pic>
            <p:nvPicPr>
              <p:cNvPr id="5" name="Ink 4"/>
              <p:cNvPicPr/>
              <p:nvPr/>
            </p:nvPicPr>
            <p:blipFill>
              <a:blip r:embed="rId4"/>
              <a:stretch>
                <a:fillRect/>
              </a:stretch>
            </p:blipFill>
            <p:spPr>
              <a:xfrm>
                <a:off x="1502280" y="18360"/>
                <a:ext cx="7597800" cy="6184800"/>
              </a:xfrm>
              <a:prstGeom prst="rect">
                <a:avLst/>
              </a:prstGeom>
            </p:spPr>
          </p:pic>
        </mc:Fallback>
      </mc:AlternateContent>
    </p:spTree>
    <p:extLst>
      <p:ext uri="{BB962C8B-B14F-4D97-AF65-F5344CB8AC3E}">
        <p14:creationId xmlns:p14="http://schemas.microsoft.com/office/powerpoint/2010/main" val="32241450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The Variance</a:t>
            </a:r>
          </a:p>
        </p:txBody>
      </p:sp>
      <p:sp>
        <p:nvSpPr>
          <p:cNvPr id="3" name="Text Placeholder 2"/>
          <p:cNvSpPr>
            <a:spLocks noGrp="1"/>
          </p:cNvSpPr>
          <p:nvPr>
            <p:ph type="body"/>
          </p:nvPr>
        </p:nvSpPr>
        <p:spPr>
          <a:xfrm>
            <a:off x="428624" y="1593574"/>
            <a:ext cx="7658101" cy="1302026"/>
          </a:xfrm>
          <a:ln>
            <a:solidFill>
              <a:schemeClr val="accent5">
                <a:lumMod val="75000"/>
              </a:schemeClr>
            </a:solidFill>
          </a:ln>
        </p:spPr>
        <p:txBody>
          <a:bodyPr lIns="91440" tIns="91440" rIns="91440" bIns="91440" anchor="t" anchorCtr="0">
            <a:noAutofit/>
          </a:bodyPr>
          <a:lstStyle/>
          <a:p>
            <a:r>
              <a:rPr lang="en-US" sz="2400" dirty="0"/>
              <a:t>Variance equals mean (average) squared deviation (distance) of the scores from the mean </a:t>
            </a:r>
            <a:endParaRPr lang="en-US" sz="2400" dirty="0">
              <a:latin typeface="Calibri" pitchFamily="34" charset="0"/>
              <a:cs typeface="Calibri" pitchFamily="34" charset="0"/>
            </a:endParaRPr>
          </a:p>
          <a:p>
            <a:r>
              <a:rPr lang="en-US" sz="2400" dirty="0">
                <a:latin typeface="Calibri" pitchFamily="34" charset="0"/>
                <a:cs typeface="Calibri" pitchFamily="34" charset="0"/>
              </a:rPr>
              <a:t>    </a:t>
            </a:r>
          </a:p>
        </p:txBody>
      </p:sp>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816" y="3138656"/>
            <a:ext cx="7658100" cy="14573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4899991"/>
            <a:ext cx="3895725"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981200" y="5183508"/>
            <a:ext cx="1066800" cy="461665"/>
          </a:xfrm>
          <a:prstGeom prst="rect">
            <a:avLst/>
          </a:prstGeom>
          <a:noFill/>
        </p:spPr>
        <p:txBody>
          <a:bodyPr wrap="square" rtlCol="0">
            <a:spAutoFit/>
          </a:bodyPr>
          <a:lstStyle/>
          <a:p>
            <a:r>
              <a:rPr lang="en-US" sz="2400" dirty="0"/>
              <a:t>where</a:t>
            </a:r>
          </a:p>
        </p:txBody>
      </p:sp>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235800" y="3167640"/>
              <a:ext cx="8742960" cy="2666160"/>
            </p14:xfrm>
          </p:contentPart>
        </mc:Choice>
        <mc:Fallback>
          <p:pic>
            <p:nvPicPr>
              <p:cNvPr id="4" name="Ink 3"/>
              <p:cNvPicPr/>
              <p:nvPr/>
            </p:nvPicPr>
            <p:blipFill>
              <a:blip r:embed="rId5"/>
              <a:stretch>
                <a:fillRect/>
              </a:stretch>
            </p:blipFill>
            <p:spPr>
              <a:xfrm>
                <a:off x="223920" y="3157200"/>
                <a:ext cx="8764200" cy="2684880"/>
              </a:xfrm>
              <a:prstGeom prst="rect">
                <a:avLst/>
              </a:prstGeom>
            </p:spPr>
          </p:pic>
        </mc:Fallback>
      </mc:AlternateContent>
    </p:spTree>
    <p:extLst>
      <p:ext uri="{BB962C8B-B14F-4D97-AF65-F5344CB8AC3E}">
        <p14:creationId xmlns:p14="http://schemas.microsoft.com/office/powerpoint/2010/main" val="13488307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The Population Variance</a:t>
            </a:r>
          </a:p>
        </p:txBody>
      </p:sp>
      <p:sp>
        <p:nvSpPr>
          <p:cNvPr id="3" name="Text Placeholder 2"/>
          <p:cNvSpPr>
            <a:spLocks noGrp="1"/>
          </p:cNvSpPr>
          <p:nvPr>
            <p:ph type="body"/>
          </p:nvPr>
        </p:nvSpPr>
        <p:spPr>
          <a:xfrm>
            <a:off x="428624" y="1593574"/>
            <a:ext cx="8258176" cy="4502426"/>
          </a:xfrm>
          <a:ln>
            <a:solidFill>
              <a:schemeClr val="accent5">
                <a:lumMod val="75000"/>
              </a:schemeClr>
            </a:solidFill>
          </a:ln>
        </p:spPr>
        <p:txBody>
          <a:bodyPr lIns="91440" tIns="91440" rIns="91440" bIns="91440" anchor="t" anchorCtr="0">
            <a:noAutofit/>
          </a:bodyPr>
          <a:lstStyle/>
          <a:p>
            <a:pPr marL="342900" indent="-342900" algn="just">
              <a:buFont typeface="Wingdings" panose="05000000000000000000" pitchFamily="2" charset="2"/>
              <a:buChar char="v"/>
            </a:pPr>
            <a:r>
              <a:rPr lang="en-US" sz="2400" dirty="0"/>
              <a:t>Population variance equals mean (average) squared deviation (distance) of the scores from the population mean </a:t>
            </a:r>
          </a:p>
          <a:p>
            <a:pPr marL="342900" indent="-342900" algn="just">
              <a:buFont typeface="Wingdings" panose="05000000000000000000" pitchFamily="2" charset="2"/>
              <a:buChar char="v"/>
            </a:pPr>
            <a:endParaRPr lang="en-US" sz="2400" dirty="0">
              <a:latin typeface="Calibri" pitchFamily="34" charset="0"/>
              <a:cs typeface="Calibri" pitchFamily="34" charset="0"/>
            </a:endParaRPr>
          </a:p>
          <a:p>
            <a:pPr marL="342900" indent="-342900" algn="just">
              <a:buFont typeface="Wingdings" panose="05000000000000000000" pitchFamily="2" charset="2"/>
              <a:buChar char="v"/>
            </a:pPr>
            <a:r>
              <a:rPr lang="en-US" sz="2400" b="1" dirty="0"/>
              <a:t>Variance is the average of squared deviations</a:t>
            </a:r>
            <a:r>
              <a:rPr lang="en-US" sz="2400" dirty="0"/>
              <a:t>, so we identify population variance with a lowercase Greek letter sigma squared: σ</a:t>
            </a:r>
            <a:r>
              <a:rPr lang="en-US" sz="2400" baseline="30000" dirty="0"/>
              <a:t>2</a:t>
            </a:r>
          </a:p>
          <a:p>
            <a:pPr marL="342900" indent="-342900" algn="just">
              <a:buFont typeface="Wingdings" panose="05000000000000000000" pitchFamily="2" charset="2"/>
              <a:buChar char="v"/>
            </a:pPr>
            <a:endParaRPr lang="en-US" sz="2400" dirty="0"/>
          </a:p>
          <a:p>
            <a:pPr marL="342900" indent="-342900" algn="just">
              <a:buFont typeface="Wingdings" panose="05000000000000000000" pitchFamily="2" charset="2"/>
              <a:buChar char="v"/>
            </a:pPr>
            <a:r>
              <a:rPr lang="en-US" sz="2400" dirty="0"/>
              <a:t>Standard deviation is the square root of the variance, so we identify it with a lowercase Greek letter sigma: σ</a:t>
            </a:r>
            <a:endParaRPr lang="en-US" sz="2400" dirty="0">
              <a:latin typeface="Calibri" pitchFamily="34" charset="0"/>
              <a:cs typeface="Calibri" pitchFamily="34" charset="0"/>
            </a:endParaRPr>
          </a:p>
          <a:p>
            <a:r>
              <a:rPr lang="en-US" sz="2400" dirty="0">
                <a:latin typeface="Calibri" pitchFamily="34" charset="0"/>
                <a:cs typeface="Calibri" pitchFamily="34" charset="0"/>
              </a:rPr>
              <a:t>    </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3012120" y="4203360"/>
              <a:ext cx="371160" cy="61560"/>
            </p14:xfrm>
          </p:contentPart>
        </mc:Choice>
        <mc:Fallback>
          <p:pic>
            <p:nvPicPr>
              <p:cNvPr id="4" name="Ink 3"/>
              <p:cNvPicPr/>
              <p:nvPr/>
            </p:nvPicPr>
            <p:blipFill>
              <a:blip r:embed="rId3"/>
              <a:stretch>
                <a:fillRect/>
              </a:stretch>
            </p:blipFill>
            <p:spPr>
              <a:xfrm>
                <a:off x="3003120" y="4191480"/>
                <a:ext cx="387720" cy="83520"/>
              </a:xfrm>
              <a:prstGeom prst="rect">
                <a:avLst/>
              </a:prstGeom>
            </p:spPr>
          </p:pic>
        </mc:Fallback>
      </mc:AlternateContent>
    </p:spTree>
    <p:extLst>
      <p:ext uri="{BB962C8B-B14F-4D97-AF65-F5344CB8AC3E}">
        <p14:creationId xmlns:p14="http://schemas.microsoft.com/office/powerpoint/2010/main" val="12470834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Shape 2"/>
          <p:cNvSpPr txBox="1"/>
          <p:nvPr/>
        </p:nvSpPr>
        <p:spPr>
          <a:xfrm>
            <a:off x="381000" y="1524000"/>
            <a:ext cx="7772220" cy="4419600"/>
          </a:xfrm>
          <a:prstGeom prst="rect">
            <a:avLst/>
          </a:prstGeom>
          <a:noFill/>
          <a:ln>
            <a:noFill/>
          </a:ln>
        </p:spPr>
        <p:txBody>
          <a:bodyPr/>
          <a:lstStyle/>
          <a:p>
            <a:pPr algn="ctr">
              <a:lnSpc>
                <a:spcPct val="100000"/>
              </a:lnSpc>
              <a:spcBef>
                <a:spcPts val="561"/>
              </a:spcBef>
            </a:pPr>
            <a:r>
              <a:rPr lang="en-IN" sz="2800" b="1" kern="50" dirty="0">
                <a:effectLst/>
                <a:latin typeface="Times New Roman" panose="02020603050405020304" pitchFamily="18" charset="0"/>
                <a:ea typeface="WenQuanYi Micro Hei"/>
                <a:cs typeface="Lohit Hindi"/>
              </a:rPr>
              <a:t>TEXT BOOKS</a:t>
            </a:r>
          </a:p>
          <a:p>
            <a:pPr>
              <a:lnSpc>
                <a:spcPct val="100000"/>
              </a:lnSpc>
              <a:spcBef>
                <a:spcPts val="561"/>
              </a:spcBef>
            </a:pPr>
            <a:endParaRPr lang="en-IN" sz="2000" dirty="0">
              <a:latin typeface="Times New Roman" panose="02020603050405020304" pitchFamily="18" charset="0"/>
              <a:cs typeface="Times New Roman" panose="02020603050405020304" pitchFamily="18" charset="0"/>
            </a:endParaRPr>
          </a:p>
          <a:p>
            <a:pPr>
              <a:lnSpc>
                <a:spcPct val="100000"/>
              </a:lnSpc>
              <a:spcBef>
                <a:spcPts val="561"/>
              </a:spcBef>
            </a:pPr>
            <a:r>
              <a:rPr lang="en-IN" sz="2000" dirty="0">
                <a:cs typeface="Times New Roman" panose="02020603050405020304" pitchFamily="18" charset="0"/>
              </a:rPr>
              <a:t>T1 : Statistics for Data Scientists, An introduction to Probability,</a:t>
            </a:r>
          </a:p>
          <a:p>
            <a:pPr>
              <a:lnSpc>
                <a:spcPct val="100000"/>
              </a:lnSpc>
              <a:spcBef>
                <a:spcPts val="561"/>
              </a:spcBef>
            </a:pPr>
            <a:r>
              <a:rPr lang="en-IN" sz="2000" dirty="0">
                <a:cs typeface="Times New Roman" panose="02020603050405020304" pitchFamily="18" charset="0"/>
              </a:rPr>
              <a:t>    Statistics and Data Analysis, </a:t>
            </a:r>
            <a:r>
              <a:rPr lang="en-IN" sz="2000" dirty="0" err="1">
                <a:cs typeface="Times New Roman" panose="02020603050405020304" pitchFamily="18" charset="0"/>
              </a:rPr>
              <a:t>Maurits</a:t>
            </a:r>
            <a:r>
              <a:rPr lang="en-IN" sz="2000" dirty="0">
                <a:cs typeface="Times New Roman" panose="02020603050405020304" pitchFamily="18" charset="0"/>
              </a:rPr>
              <a:t> </a:t>
            </a:r>
            <a:r>
              <a:rPr lang="en-IN" sz="2000" dirty="0" err="1">
                <a:cs typeface="Times New Roman" panose="02020603050405020304" pitchFamily="18" charset="0"/>
              </a:rPr>
              <a:t>Kaptein</a:t>
            </a:r>
            <a:r>
              <a:rPr lang="en-IN" sz="2000" dirty="0">
                <a:cs typeface="Times New Roman" panose="02020603050405020304" pitchFamily="18" charset="0"/>
              </a:rPr>
              <a:t> et </a:t>
            </a:r>
            <a:r>
              <a:rPr lang="en-IN" sz="2000" dirty="0" err="1">
                <a:cs typeface="Times New Roman" panose="02020603050405020304" pitchFamily="18" charset="0"/>
              </a:rPr>
              <a:t>al,Springer</a:t>
            </a:r>
            <a:r>
              <a:rPr lang="en-IN" sz="2000" dirty="0">
                <a:cs typeface="Times New Roman" panose="02020603050405020304" pitchFamily="18" charset="0"/>
              </a:rPr>
              <a:t> 2022</a:t>
            </a:r>
            <a:endParaRPr lang="en-IN" sz="2000" kern="50" dirty="0">
              <a:ea typeface="WenQuanYi Micro Hei"/>
              <a:cs typeface="Times New Roman" panose="02020603050405020304" pitchFamily="18" charset="0"/>
            </a:endParaRPr>
          </a:p>
          <a:p>
            <a:pPr>
              <a:lnSpc>
                <a:spcPct val="100000"/>
              </a:lnSpc>
              <a:spcBef>
                <a:spcPts val="561"/>
              </a:spcBef>
            </a:pPr>
            <a:endParaRPr lang="en-IN" sz="2000" kern="50" dirty="0">
              <a:effectLst/>
              <a:ea typeface="WenQuanYi Micro Hei"/>
              <a:cs typeface="Times New Roman" panose="02020603050405020304" pitchFamily="18" charset="0"/>
            </a:endParaRPr>
          </a:p>
          <a:p>
            <a:pPr>
              <a:lnSpc>
                <a:spcPct val="100000"/>
              </a:lnSpc>
              <a:spcBef>
                <a:spcPts val="561"/>
              </a:spcBef>
            </a:pPr>
            <a:r>
              <a:rPr lang="en-IN" sz="2000" kern="50" dirty="0">
                <a:ea typeface="WenQuanYi Micro Hei"/>
                <a:cs typeface="Times New Roman" panose="02020603050405020304" pitchFamily="18" charset="0"/>
              </a:rPr>
              <a:t>T2 : </a:t>
            </a:r>
            <a:r>
              <a:rPr lang="en-IN" sz="2000" kern="50" dirty="0">
                <a:effectLst/>
                <a:ea typeface="WenQuanYi Micro Hei"/>
                <a:cs typeface="Times New Roman" panose="02020603050405020304" pitchFamily="18" charset="0"/>
              </a:rPr>
              <a:t>Probability and Statistics for Engineering and Sciences,</a:t>
            </a:r>
          </a:p>
          <a:p>
            <a:pPr>
              <a:lnSpc>
                <a:spcPct val="100000"/>
              </a:lnSpc>
              <a:spcBef>
                <a:spcPts val="561"/>
              </a:spcBef>
            </a:pPr>
            <a:r>
              <a:rPr lang="en-IN" sz="2000" kern="50" dirty="0">
                <a:effectLst/>
                <a:ea typeface="WenQuanYi Micro Hei"/>
                <a:cs typeface="Times New Roman" panose="02020603050405020304" pitchFamily="18" charset="0"/>
              </a:rPr>
              <a:t>       8</a:t>
            </a:r>
            <a:r>
              <a:rPr lang="en-IN" sz="2000" kern="50" baseline="30000" dirty="0">
                <a:effectLst/>
                <a:ea typeface="WenQuanYi Micro Hei"/>
                <a:cs typeface="Times New Roman" panose="02020603050405020304" pitchFamily="18" charset="0"/>
              </a:rPr>
              <a:t>th</a:t>
            </a:r>
            <a:r>
              <a:rPr lang="en-IN" sz="2000" kern="50" dirty="0">
                <a:effectLst/>
                <a:ea typeface="WenQuanYi Micro Hei"/>
                <a:cs typeface="Times New Roman" panose="02020603050405020304" pitchFamily="18" charset="0"/>
              </a:rPr>
              <a:t> Edition, Jay L Devore, Cengage Learning</a:t>
            </a:r>
            <a:endParaRPr lang="en-IN" sz="2000" kern="50" dirty="0">
              <a:ea typeface="WenQuanYi Micro Hei"/>
              <a:cs typeface="Times New Roman" panose="02020603050405020304" pitchFamily="18" charset="0"/>
            </a:endParaRPr>
          </a:p>
          <a:p>
            <a:pPr>
              <a:lnSpc>
                <a:spcPct val="100000"/>
              </a:lnSpc>
              <a:spcBef>
                <a:spcPts val="561"/>
              </a:spcBef>
            </a:pPr>
            <a:endParaRPr lang="en-IN" sz="2000" b="0" strike="noStrike" kern="50" spc="-1" dirty="0">
              <a:solidFill>
                <a:srgbClr val="000000"/>
              </a:solidFill>
              <a:cs typeface="Times New Roman" panose="02020603050405020304" pitchFamily="18" charset="0"/>
            </a:endParaRPr>
          </a:p>
          <a:p>
            <a:pPr lvl="0"/>
            <a:r>
              <a:rPr lang="en-IN" sz="2000" kern="50" spc="-1" dirty="0">
                <a:solidFill>
                  <a:srgbClr val="000000"/>
                </a:solidFill>
                <a:cs typeface="Times New Roman" panose="02020603050405020304" pitchFamily="18" charset="0"/>
              </a:rPr>
              <a:t>T3 : </a:t>
            </a:r>
            <a:r>
              <a:rPr lang="en-IN" sz="2000" dirty="0"/>
              <a:t>Introduction to Time Series and Forecasting, Second Edition,</a:t>
            </a:r>
          </a:p>
          <a:p>
            <a:pPr lvl="0"/>
            <a:r>
              <a:rPr lang="en-IN" sz="2000" dirty="0"/>
              <a:t>       Peter J </a:t>
            </a:r>
            <a:r>
              <a:rPr lang="en-IN" sz="2000" dirty="0" err="1"/>
              <a:t>Brockwell</a:t>
            </a:r>
            <a:r>
              <a:rPr lang="en-IN" sz="2000" dirty="0"/>
              <a:t>, Richard A Davis, Springer.</a:t>
            </a:r>
            <a:endParaRPr lang="en-IN" sz="2000" b="0" strike="noStrike" spc="-1" dirty="0">
              <a:solidFill>
                <a:srgbClr val="000000"/>
              </a:solidFill>
              <a:cs typeface="Times New Roman" panose="02020603050405020304" pitchFamily="18" charset="0"/>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AA482A4-F51D-4E5C-9A2F-0E7C86CEDA73}"/>
              </a:ext>
            </a:extLst>
          </p:cNvPr>
          <p:cNvGraphicFramePr>
            <a:graphicFrameLocks noGrp="1"/>
          </p:cNvGraphicFramePr>
          <p:nvPr/>
        </p:nvGraphicFramePr>
        <p:xfrm>
          <a:off x="438150" y="304800"/>
          <a:ext cx="2457449" cy="6034625"/>
        </p:xfrm>
        <a:graphic>
          <a:graphicData uri="http://schemas.openxmlformats.org/drawingml/2006/table">
            <a:tbl>
              <a:tblPr/>
              <a:tblGrid>
                <a:gridCol w="1162050">
                  <a:extLst>
                    <a:ext uri="{9D8B030D-6E8A-4147-A177-3AD203B41FA5}">
                      <a16:colId xmlns:a16="http://schemas.microsoft.com/office/drawing/2014/main" val="20000"/>
                    </a:ext>
                  </a:extLst>
                </a:gridCol>
                <a:gridCol w="1295399">
                  <a:extLst>
                    <a:ext uri="{9D8B030D-6E8A-4147-A177-3AD203B41FA5}">
                      <a16:colId xmlns:a16="http://schemas.microsoft.com/office/drawing/2014/main" val="20001"/>
                    </a:ext>
                  </a:extLst>
                </a:gridCol>
              </a:tblGrid>
              <a:tr h="996605">
                <a:tc>
                  <a:txBody>
                    <a:bodyPr/>
                    <a:lstStyle/>
                    <a:p>
                      <a:pPr algn="ctr" fontAlgn="ctr"/>
                      <a:r>
                        <a:rPr lang="en-US" sz="3200" b="0" i="0" u="none" strike="noStrike" dirty="0">
                          <a:solidFill>
                            <a:srgbClr val="FF0000"/>
                          </a:solidFill>
                          <a:latin typeface="Helvetica Neue"/>
                        </a:rPr>
                        <a:t>Sl. No.</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3200" b="0" i="0" u="none" strike="noStrike" dirty="0">
                          <a:solidFill>
                            <a:srgbClr val="FF0000"/>
                          </a:solidFill>
                          <a:latin typeface="Helvetica Neue"/>
                        </a:rPr>
                        <a:t>X</a:t>
                      </a:r>
                      <a:r>
                        <a:rPr lang="en-US" sz="3200" b="0" i="0" u="none" strike="noStrike" baseline="-25000" dirty="0">
                          <a:solidFill>
                            <a:srgbClr val="FF0000"/>
                          </a:solidFill>
                          <a:latin typeface="Helvetica Neue"/>
                        </a:rPr>
                        <a:t>1</a:t>
                      </a:r>
                      <a:endParaRPr lang="en-US" sz="3200" b="0" i="0" u="none" strike="noStrike" dirty="0">
                        <a:solidFill>
                          <a:srgbClr val="FF0000"/>
                        </a:solidFill>
                        <a:latin typeface="Helvetica Neue"/>
                      </a:endParaRP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503802">
                <a:tc>
                  <a:txBody>
                    <a:bodyPr/>
                    <a:lstStyle/>
                    <a:p>
                      <a:pPr algn="ctr" fontAlgn="ctr"/>
                      <a:r>
                        <a:rPr lang="en-US" sz="3200" b="0" i="0" u="none" strike="noStrike" dirty="0">
                          <a:solidFill>
                            <a:srgbClr val="000000"/>
                          </a:solidFill>
                          <a:latin typeface="Helvetica Neue"/>
                        </a:rPr>
                        <a:t>1</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3802">
                <a:tc>
                  <a:txBody>
                    <a:bodyPr/>
                    <a:lstStyle/>
                    <a:p>
                      <a:pPr algn="ctr" fontAlgn="ctr"/>
                      <a:r>
                        <a:rPr lang="en-US" sz="3200" b="0" i="0" u="none" strike="noStrike">
                          <a:solidFill>
                            <a:srgbClr val="000000"/>
                          </a:solidFill>
                          <a:latin typeface="Helvetica Neue"/>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03802">
                <a:tc>
                  <a:txBody>
                    <a:bodyPr/>
                    <a:lstStyle/>
                    <a:p>
                      <a:pPr algn="ctr" fontAlgn="ctr"/>
                      <a:r>
                        <a:rPr lang="en-US" sz="3200" b="0" i="0" u="none" strike="noStrike">
                          <a:solidFill>
                            <a:srgbClr val="000000"/>
                          </a:solidFill>
                          <a:latin typeface="Helvetica Neue"/>
                        </a:rPr>
                        <a:t>3</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03802">
                <a:tc>
                  <a:txBody>
                    <a:bodyPr/>
                    <a:lstStyle/>
                    <a:p>
                      <a:pPr algn="ctr" fontAlgn="ctr"/>
                      <a:r>
                        <a:rPr lang="en-US" sz="3200" b="0" i="0" u="none" strike="noStrike">
                          <a:solidFill>
                            <a:srgbClr val="000000"/>
                          </a:solidFill>
                          <a:latin typeface="Helvetica Neue"/>
                        </a:rPr>
                        <a:t>4</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3</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03802">
                <a:tc>
                  <a:txBody>
                    <a:bodyPr/>
                    <a:lstStyle/>
                    <a:p>
                      <a:pPr algn="ctr" fontAlgn="ctr"/>
                      <a:r>
                        <a:rPr lang="en-US" sz="3200" b="0" i="0" u="none" strike="noStrike">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7</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03802">
                <a:tc>
                  <a:txBody>
                    <a:bodyPr/>
                    <a:lstStyle/>
                    <a:p>
                      <a:pPr algn="ctr" fontAlgn="ctr"/>
                      <a:r>
                        <a:rPr lang="en-US" sz="3200" b="0" i="0" u="none" strike="noStrike">
                          <a:solidFill>
                            <a:srgbClr val="000000"/>
                          </a:solidFill>
                          <a:latin typeface="Helvetica Neue"/>
                        </a:rPr>
                        <a:t>6</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03802">
                <a:tc>
                  <a:txBody>
                    <a:bodyPr/>
                    <a:lstStyle/>
                    <a:p>
                      <a:pPr algn="ctr" fontAlgn="ctr"/>
                      <a:r>
                        <a:rPr lang="en-US" sz="3200" b="0" i="0" u="none" strike="noStrike">
                          <a:solidFill>
                            <a:srgbClr val="000000"/>
                          </a:solidFill>
                          <a:latin typeface="Helvetica Neue"/>
                        </a:rPr>
                        <a:t>7</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03802">
                <a:tc>
                  <a:txBody>
                    <a:bodyPr/>
                    <a:lstStyle/>
                    <a:p>
                      <a:pPr algn="ctr" fontAlgn="ctr"/>
                      <a:r>
                        <a:rPr lang="en-US" sz="3200" b="0" i="0" u="none" strike="noStrike">
                          <a:solidFill>
                            <a:srgbClr val="000000"/>
                          </a:solidFill>
                          <a:latin typeface="Helvetica Neue"/>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03802">
                <a:tc>
                  <a:txBody>
                    <a:bodyPr/>
                    <a:lstStyle/>
                    <a:p>
                      <a:pPr algn="ctr" fontAlgn="ctr"/>
                      <a:r>
                        <a:rPr lang="en-US" sz="3200" b="0" i="0" u="none" strike="noStrike">
                          <a:solidFill>
                            <a:srgbClr val="000000"/>
                          </a:solidFill>
                          <a:latin typeface="Helvetica Neue"/>
                        </a:rPr>
                        <a:t>9</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503802">
                <a:tc>
                  <a:txBody>
                    <a:bodyPr/>
                    <a:lstStyle/>
                    <a:p>
                      <a:pPr algn="ctr" fontAlgn="ctr"/>
                      <a:r>
                        <a:rPr lang="en-US" sz="3200" b="0" i="0" u="none" strike="noStrike">
                          <a:solidFill>
                            <a:srgbClr val="FF0000"/>
                          </a:solidFill>
                          <a:latin typeface="Helvetica Neue"/>
                        </a:rPr>
                        <a:t>Total</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3200" b="0" i="0" u="none" strike="noStrike" dirty="0">
                          <a:solidFill>
                            <a:srgbClr val="FF0000"/>
                          </a:solidFill>
                          <a:latin typeface="Helvetica Neue"/>
                        </a:rPr>
                        <a:t>45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bl>
          </a:graphicData>
        </a:graphic>
      </p:graphicFrame>
      <p:graphicFrame>
        <p:nvGraphicFramePr>
          <p:cNvPr id="7" name="Table 6">
            <a:extLst>
              <a:ext uri="{FF2B5EF4-FFF2-40B4-BE49-F238E27FC236}">
                <a16:creationId xmlns:a16="http://schemas.microsoft.com/office/drawing/2014/main" id="{B02D902C-6231-4718-B61D-BD9093B5CDDD}"/>
              </a:ext>
            </a:extLst>
          </p:cNvPr>
          <p:cNvGraphicFramePr>
            <a:graphicFrameLocks noGrp="1"/>
          </p:cNvGraphicFramePr>
          <p:nvPr/>
        </p:nvGraphicFramePr>
        <p:xfrm>
          <a:off x="2870199" y="304800"/>
          <a:ext cx="1092202" cy="6034625"/>
        </p:xfrm>
        <a:graphic>
          <a:graphicData uri="http://schemas.openxmlformats.org/drawingml/2006/table">
            <a:tbl>
              <a:tblPr/>
              <a:tblGrid>
                <a:gridCol w="1092202">
                  <a:extLst>
                    <a:ext uri="{9D8B030D-6E8A-4147-A177-3AD203B41FA5}">
                      <a16:colId xmlns:a16="http://schemas.microsoft.com/office/drawing/2014/main" val="20002"/>
                    </a:ext>
                  </a:extLst>
                </a:gridCol>
              </a:tblGrid>
              <a:tr h="996605">
                <a:tc>
                  <a:txBody>
                    <a:bodyPr/>
                    <a:lstStyle/>
                    <a:p>
                      <a:pPr algn="ctr" fontAlgn="ctr"/>
                      <a:r>
                        <a:rPr lang="en-US" sz="3200" b="0" i="0" u="none" strike="noStrike" dirty="0">
                          <a:solidFill>
                            <a:srgbClr val="FF0000"/>
                          </a:solidFill>
                          <a:latin typeface="Helvetica Neue"/>
                        </a:rPr>
                        <a:t>X</a:t>
                      </a:r>
                      <a:r>
                        <a:rPr lang="en-US" sz="3200" b="0" i="0" u="none" strike="noStrike" baseline="-25000" dirty="0">
                          <a:solidFill>
                            <a:srgbClr val="FF0000"/>
                          </a:solidFill>
                          <a:latin typeface="Helvetica Neue"/>
                        </a:rPr>
                        <a:t>2</a:t>
                      </a:r>
                      <a:endParaRPr lang="en-US" sz="3200" b="0" i="0" u="none" strike="noStrike" dirty="0">
                        <a:solidFill>
                          <a:srgbClr val="FF0000"/>
                        </a:solidFill>
                        <a:latin typeface="Helvetica Neue"/>
                      </a:endParaRP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503802">
                <a:tc>
                  <a:txBody>
                    <a:bodyPr/>
                    <a:lstStyle/>
                    <a:p>
                      <a:pPr algn="ctr" rtl="0" fontAlgn="ctr"/>
                      <a:r>
                        <a:rPr lang="en-IN" sz="3200" b="0" i="0" u="none" strike="noStrike" dirty="0">
                          <a:solidFill>
                            <a:srgbClr val="000000"/>
                          </a:solidFill>
                          <a:effectLst/>
                          <a:latin typeface="Helvetic Neue"/>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3802">
                <a:tc>
                  <a:txBody>
                    <a:bodyPr/>
                    <a:lstStyle/>
                    <a:p>
                      <a:pPr algn="ctr" rtl="0" fontAlgn="ctr"/>
                      <a:r>
                        <a:rPr lang="en-IN" sz="3200" b="0" i="0" u="none" strike="noStrike" dirty="0">
                          <a:solidFill>
                            <a:srgbClr val="000000"/>
                          </a:solidFill>
                          <a:effectLst/>
                          <a:latin typeface="Helvetic Neue"/>
                        </a:rPr>
                        <a:t>15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03802">
                <a:tc>
                  <a:txBody>
                    <a:bodyPr/>
                    <a:lstStyle/>
                    <a:p>
                      <a:pPr algn="ctr" rtl="0" fontAlgn="ctr"/>
                      <a:r>
                        <a:rPr lang="en-IN" sz="3200" b="0" i="0" u="none" strike="noStrike" dirty="0">
                          <a:solidFill>
                            <a:srgbClr val="000000"/>
                          </a:solidFill>
                          <a:effectLst/>
                          <a:latin typeface="Helvetic Neue"/>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03802">
                <a:tc>
                  <a:txBody>
                    <a:bodyPr/>
                    <a:lstStyle/>
                    <a:p>
                      <a:pPr algn="ctr" rtl="0" fontAlgn="ctr"/>
                      <a:r>
                        <a:rPr lang="en-IN" sz="3200" b="0" i="0" u="none" strike="noStrike" dirty="0">
                          <a:solidFill>
                            <a:srgbClr val="000000"/>
                          </a:solidFill>
                          <a:effectLst/>
                          <a:latin typeface="Helvetic Neue"/>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03802">
                <a:tc>
                  <a:txBody>
                    <a:bodyPr/>
                    <a:lstStyle/>
                    <a:p>
                      <a:pPr algn="ctr" rtl="0" fontAlgn="ctr"/>
                      <a:r>
                        <a:rPr lang="en-IN" sz="3200" b="0" i="0" u="none" strike="noStrike" dirty="0">
                          <a:solidFill>
                            <a:srgbClr val="000000"/>
                          </a:solidFill>
                          <a:effectLst/>
                          <a:latin typeface="Helvetic Neue"/>
                        </a:rPr>
                        <a:t>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03802">
                <a:tc>
                  <a:txBody>
                    <a:bodyPr/>
                    <a:lstStyle/>
                    <a:p>
                      <a:pPr algn="ctr" rtl="0" fontAlgn="ctr"/>
                      <a:r>
                        <a:rPr lang="en-IN" sz="3200" b="0" i="0" u="none" strike="noStrike" dirty="0">
                          <a:solidFill>
                            <a:srgbClr val="000000"/>
                          </a:solidFill>
                          <a:effectLst/>
                          <a:latin typeface="Helvetic Neue"/>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03802">
                <a:tc>
                  <a:txBody>
                    <a:bodyPr/>
                    <a:lstStyle/>
                    <a:p>
                      <a:pPr algn="ctr" rtl="0" fontAlgn="ctr"/>
                      <a:r>
                        <a:rPr lang="en-IN" sz="3200" b="0" i="0" u="none" strike="noStrike" dirty="0">
                          <a:solidFill>
                            <a:srgbClr val="000000"/>
                          </a:solidFill>
                          <a:effectLst/>
                          <a:latin typeface="Helvetic Neue"/>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03802">
                <a:tc>
                  <a:txBody>
                    <a:bodyPr/>
                    <a:lstStyle/>
                    <a:p>
                      <a:pPr algn="ctr" rtl="0" fontAlgn="ctr"/>
                      <a:r>
                        <a:rPr lang="en-IN" sz="3200" b="0" i="0" u="none" strike="noStrike" dirty="0">
                          <a:solidFill>
                            <a:srgbClr val="000000"/>
                          </a:solidFill>
                          <a:effectLst/>
                          <a:latin typeface="Helvetic Neue"/>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03802">
                <a:tc>
                  <a:txBody>
                    <a:bodyPr/>
                    <a:lstStyle/>
                    <a:p>
                      <a:pPr algn="ctr" rtl="0" fontAlgn="ctr"/>
                      <a:r>
                        <a:rPr lang="en-IN" sz="3200" b="0" i="0" u="none" strike="noStrike" dirty="0">
                          <a:solidFill>
                            <a:srgbClr val="000000"/>
                          </a:solidFill>
                          <a:effectLst/>
                          <a:latin typeface="Helvetic Neue"/>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503802">
                <a:tc>
                  <a:txBody>
                    <a:bodyPr/>
                    <a:lstStyle/>
                    <a:p>
                      <a:pPr algn="ctr" fontAlgn="ctr"/>
                      <a:r>
                        <a:rPr lang="en-US" sz="3200" b="0" i="0" u="none" strike="noStrike" dirty="0">
                          <a:solidFill>
                            <a:srgbClr val="FF0000"/>
                          </a:solidFill>
                          <a:latin typeface="Helvetica Neue"/>
                        </a:rPr>
                        <a:t>45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bl>
          </a:graphicData>
        </a:graphic>
      </p:graphicFrame>
      <p:graphicFrame>
        <p:nvGraphicFramePr>
          <p:cNvPr id="10" name="Table 9">
            <a:extLst>
              <a:ext uri="{FF2B5EF4-FFF2-40B4-BE49-F238E27FC236}">
                <a16:creationId xmlns:a16="http://schemas.microsoft.com/office/drawing/2014/main" id="{B18B8085-6823-431A-90B1-A2523D13CA88}"/>
              </a:ext>
            </a:extLst>
          </p:cNvPr>
          <p:cNvGraphicFramePr>
            <a:graphicFrameLocks noGrp="1"/>
          </p:cNvGraphicFramePr>
          <p:nvPr/>
        </p:nvGraphicFramePr>
        <p:xfrm>
          <a:off x="4089398" y="1524000"/>
          <a:ext cx="4610100" cy="3202646"/>
        </p:xfrm>
        <a:graphic>
          <a:graphicData uri="http://schemas.openxmlformats.org/drawingml/2006/table">
            <a:tbl>
              <a:tblPr/>
              <a:tblGrid>
                <a:gridCol w="2311402">
                  <a:extLst>
                    <a:ext uri="{9D8B030D-6E8A-4147-A177-3AD203B41FA5}">
                      <a16:colId xmlns:a16="http://schemas.microsoft.com/office/drawing/2014/main" val="20000"/>
                    </a:ext>
                  </a:extLst>
                </a:gridCol>
                <a:gridCol w="2298698">
                  <a:extLst>
                    <a:ext uri="{9D8B030D-6E8A-4147-A177-3AD203B41FA5}">
                      <a16:colId xmlns:a16="http://schemas.microsoft.com/office/drawing/2014/main" val="20001"/>
                    </a:ext>
                  </a:extLst>
                </a:gridCol>
              </a:tblGrid>
              <a:tr h="698122">
                <a:tc>
                  <a:txBody>
                    <a:bodyPr/>
                    <a:lstStyle/>
                    <a:p>
                      <a:pPr algn="l" fontAlgn="ctr"/>
                      <a:r>
                        <a:rPr lang="en-US" sz="3600" b="0" i="0" u="none" strike="noStrike" dirty="0">
                          <a:solidFill>
                            <a:srgbClr val="0000FF"/>
                          </a:solidFill>
                          <a:latin typeface="Helvetica Neue"/>
                        </a:rPr>
                        <a:t>Statistical measures</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3600" b="0" i="0" u="none" strike="noStrike" dirty="0">
                          <a:solidFill>
                            <a:srgbClr val="0000FF"/>
                          </a:solidFill>
                          <a:latin typeface="Helvetica Neue"/>
                        </a:rPr>
                        <a:t>Group</a:t>
                      </a:r>
                    </a:p>
                    <a:p>
                      <a:pPr algn="ctr" fontAlgn="b"/>
                      <a:r>
                        <a:rPr lang="en-US" sz="3600" b="0" i="0" u="none" strike="noStrike" dirty="0">
                          <a:solidFill>
                            <a:srgbClr val="0000FF"/>
                          </a:solidFill>
                          <a:latin typeface="Helvetica Neue"/>
                        </a:rPr>
                        <a:t> 1 &amp; 2</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3"/>
                  </a:ext>
                </a:extLst>
              </a:tr>
              <a:tr h="698122">
                <a:tc>
                  <a:txBody>
                    <a:bodyPr/>
                    <a:lstStyle/>
                    <a:p>
                      <a:pPr algn="l" fontAlgn="ctr"/>
                      <a:r>
                        <a:rPr lang="en-US" sz="3600" b="0" i="0" u="none" strike="noStrike" dirty="0">
                          <a:solidFill>
                            <a:srgbClr val="0000FF"/>
                          </a:solidFill>
                          <a:latin typeface="Helvetica Neue"/>
                        </a:rPr>
                        <a:t> Mean</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3600" b="0" i="0" u="none" strike="noStrike" dirty="0">
                          <a:solidFill>
                            <a:srgbClr val="0000FF"/>
                          </a:solidFill>
                          <a:latin typeface="Helvetica Neue"/>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0"/>
                  </a:ext>
                </a:extLst>
              </a:tr>
              <a:tr h="698122">
                <a:tc>
                  <a:txBody>
                    <a:bodyPr/>
                    <a:lstStyle/>
                    <a:p>
                      <a:pPr algn="l" fontAlgn="ctr"/>
                      <a:r>
                        <a:rPr lang="en-US" sz="3600" b="0" i="0" u="none" strike="noStrike" dirty="0">
                          <a:solidFill>
                            <a:srgbClr val="0000FF"/>
                          </a:solidFill>
                          <a:latin typeface="Helvetica Neue"/>
                        </a:rPr>
                        <a:t> Median</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3600" b="0" i="0" u="none" strike="noStrike" dirty="0">
                          <a:solidFill>
                            <a:srgbClr val="0000FF"/>
                          </a:solidFill>
                          <a:latin typeface="Helvetica Neue"/>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1"/>
                  </a:ext>
                </a:extLst>
              </a:tr>
              <a:tr h="698122">
                <a:tc>
                  <a:txBody>
                    <a:bodyPr/>
                    <a:lstStyle/>
                    <a:p>
                      <a:pPr algn="l" fontAlgn="ctr"/>
                      <a:r>
                        <a:rPr lang="en-US" sz="3600" b="0" i="0" u="none" strike="noStrike" dirty="0">
                          <a:solidFill>
                            <a:srgbClr val="0000FF"/>
                          </a:solidFill>
                          <a:latin typeface="Helvetica Neue"/>
                        </a:rPr>
                        <a:t> Mode</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3600" b="0" i="0" u="none" strike="noStrike" dirty="0">
                          <a:solidFill>
                            <a:srgbClr val="0000FF"/>
                          </a:solidFill>
                          <a:latin typeface="Helvetica Neue"/>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2"/>
                  </a:ext>
                </a:extLst>
              </a:tr>
            </a:tbl>
          </a:graphicData>
        </a:graphic>
      </p:graphicFrame>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07640" y="197280"/>
              <a:ext cx="8783640" cy="6210000"/>
            </p14:xfrm>
          </p:contentPart>
        </mc:Choice>
        <mc:Fallback>
          <p:pic>
            <p:nvPicPr>
              <p:cNvPr id="2" name="Ink 1"/>
              <p:cNvPicPr/>
              <p:nvPr/>
            </p:nvPicPr>
            <p:blipFill>
              <a:blip r:embed="rId3"/>
              <a:stretch>
                <a:fillRect/>
              </a:stretch>
            </p:blipFill>
            <p:spPr>
              <a:xfrm>
                <a:off x="99720" y="187200"/>
                <a:ext cx="8795520" cy="6229440"/>
              </a:xfrm>
              <a:prstGeom prst="rect">
                <a:avLst/>
              </a:prstGeom>
            </p:spPr>
          </p:pic>
        </mc:Fallback>
      </mc:AlternateContent>
    </p:spTree>
    <p:extLst>
      <p:ext uri="{BB962C8B-B14F-4D97-AF65-F5344CB8AC3E}">
        <p14:creationId xmlns:p14="http://schemas.microsoft.com/office/powerpoint/2010/main" val="2474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AA482A4-F51D-4E5C-9A2F-0E7C86CEDA73}"/>
              </a:ext>
            </a:extLst>
          </p:cNvPr>
          <p:cNvGraphicFramePr>
            <a:graphicFrameLocks noGrp="1"/>
          </p:cNvGraphicFramePr>
          <p:nvPr/>
        </p:nvGraphicFramePr>
        <p:xfrm>
          <a:off x="438150" y="304800"/>
          <a:ext cx="2457449" cy="6034625"/>
        </p:xfrm>
        <a:graphic>
          <a:graphicData uri="http://schemas.openxmlformats.org/drawingml/2006/table">
            <a:tbl>
              <a:tblPr/>
              <a:tblGrid>
                <a:gridCol w="1162050">
                  <a:extLst>
                    <a:ext uri="{9D8B030D-6E8A-4147-A177-3AD203B41FA5}">
                      <a16:colId xmlns:a16="http://schemas.microsoft.com/office/drawing/2014/main" val="20000"/>
                    </a:ext>
                  </a:extLst>
                </a:gridCol>
                <a:gridCol w="1295399">
                  <a:extLst>
                    <a:ext uri="{9D8B030D-6E8A-4147-A177-3AD203B41FA5}">
                      <a16:colId xmlns:a16="http://schemas.microsoft.com/office/drawing/2014/main" val="20001"/>
                    </a:ext>
                  </a:extLst>
                </a:gridCol>
              </a:tblGrid>
              <a:tr h="996605">
                <a:tc>
                  <a:txBody>
                    <a:bodyPr/>
                    <a:lstStyle/>
                    <a:p>
                      <a:pPr algn="ctr" fontAlgn="ctr"/>
                      <a:r>
                        <a:rPr lang="en-US" sz="3200" b="0" i="0" u="none" strike="noStrike" dirty="0">
                          <a:solidFill>
                            <a:srgbClr val="FF0000"/>
                          </a:solidFill>
                          <a:latin typeface="Helvetica Neue"/>
                        </a:rPr>
                        <a:t>Sl. No.</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3200" b="0" i="0" u="none" strike="noStrike" dirty="0">
                          <a:solidFill>
                            <a:srgbClr val="FF0000"/>
                          </a:solidFill>
                          <a:latin typeface="Helvetica Neue"/>
                        </a:rPr>
                        <a:t>X</a:t>
                      </a:r>
                      <a:r>
                        <a:rPr lang="en-US" sz="3200" b="0" i="0" u="none" strike="noStrike" baseline="-25000" dirty="0">
                          <a:solidFill>
                            <a:srgbClr val="FF0000"/>
                          </a:solidFill>
                          <a:latin typeface="Helvetica Neue"/>
                        </a:rPr>
                        <a:t>1</a:t>
                      </a:r>
                      <a:endParaRPr lang="en-US" sz="3200" b="0" i="0" u="none" strike="noStrike" dirty="0">
                        <a:solidFill>
                          <a:srgbClr val="FF0000"/>
                        </a:solidFill>
                        <a:latin typeface="Helvetica Neue"/>
                      </a:endParaRP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503802">
                <a:tc>
                  <a:txBody>
                    <a:bodyPr/>
                    <a:lstStyle/>
                    <a:p>
                      <a:pPr algn="ctr" fontAlgn="ctr"/>
                      <a:r>
                        <a:rPr lang="en-US" sz="3200" b="0" i="0" u="none" strike="noStrike" dirty="0">
                          <a:solidFill>
                            <a:srgbClr val="000000"/>
                          </a:solidFill>
                          <a:latin typeface="Helvetica Neue"/>
                        </a:rPr>
                        <a:t>1</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3802">
                <a:tc>
                  <a:txBody>
                    <a:bodyPr/>
                    <a:lstStyle/>
                    <a:p>
                      <a:pPr algn="ctr" fontAlgn="ctr"/>
                      <a:r>
                        <a:rPr lang="en-US" sz="3200" b="0" i="0" u="none" strike="noStrike">
                          <a:solidFill>
                            <a:srgbClr val="000000"/>
                          </a:solidFill>
                          <a:latin typeface="Helvetica Neue"/>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03802">
                <a:tc>
                  <a:txBody>
                    <a:bodyPr/>
                    <a:lstStyle/>
                    <a:p>
                      <a:pPr algn="ctr" fontAlgn="ctr"/>
                      <a:r>
                        <a:rPr lang="en-US" sz="3200" b="0" i="0" u="none" strike="noStrike">
                          <a:solidFill>
                            <a:srgbClr val="000000"/>
                          </a:solidFill>
                          <a:latin typeface="Helvetica Neue"/>
                        </a:rPr>
                        <a:t>3</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03802">
                <a:tc>
                  <a:txBody>
                    <a:bodyPr/>
                    <a:lstStyle/>
                    <a:p>
                      <a:pPr algn="ctr" fontAlgn="ctr"/>
                      <a:r>
                        <a:rPr lang="en-US" sz="3200" b="0" i="0" u="none" strike="noStrike">
                          <a:solidFill>
                            <a:srgbClr val="000000"/>
                          </a:solidFill>
                          <a:latin typeface="Helvetica Neue"/>
                        </a:rPr>
                        <a:t>4</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3</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03802">
                <a:tc>
                  <a:txBody>
                    <a:bodyPr/>
                    <a:lstStyle/>
                    <a:p>
                      <a:pPr algn="ctr" fontAlgn="ctr"/>
                      <a:r>
                        <a:rPr lang="en-US" sz="3200" b="0" i="0" u="none" strike="noStrike">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7</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03802">
                <a:tc>
                  <a:txBody>
                    <a:bodyPr/>
                    <a:lstStyle/>
                    <a:p>
                      <a:pPr algn="ctr" fontAlgn="ctr"/>
                      <a:r>
                        <a:rPr lang="en-US" sz="3200" b="0" i="0" u="none" strike="noStrike">
                          <a:solidFill>
                            <a:srgbClr val="000000"/>
                          </a:solidFill>
                          <a:latin typeface="Helvetica Neue"/>
                        </a:rPr>
                        <a:t>6</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03802">
                <a:tc>
                  <a:txBody>
                    <a:bodyPr/>
                    <a:lstStyle/>
                    <a:p>
                      <a:pPr algn="ctr" fontAlgn="ctr"/>
                      <a:r>
                        <a:rPr lang="en-US" sz="3200" b="0" i="0" u="none" strike="noStrike">
                          <a:solidFill>
                            <a:srgbClr val="000000"/>
                          </a:solidFill>
                          <a:latin typeface="Helvetica Neue"/>
                        </a:rPr>
                        <a:t>7</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03802">
                <a:tc>
                  <a:txBody>
                    <a:bodyPr/>
                    <a:lstStyle/>
                    <a:p>
                      <a:pPr algn="ctr" fontAlgn="ctr"/>
                      <a:r>
                        <a:rPr lang="en-US" sz="3200" b="0" i="0" u="none" strike="noStrike">
                          <a:solidFill>
                            <a:srgbClr val="000000"/>
                          </a:solidFill>
                          <a:latin typeface="Helvetica Neue"/>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03802">
                <a:tc>
                  <a:txBody>
                    <a:bodyPr/>
                    <a:lstStyle/>
                    <a:p>
                      <a:pPr algn="ctr" fontAlgn="ctr"/>
                      <a:r>
                        <a:rPr lang="en-US" sz="3200" b="0" i="0" u="none" strike="noStrike">
                          <a:solidFill>
                            <a:srgbClr val="000000"/>
                          </a:solidFill>
                          <a:latin typeface="Helvetica Neue"/>
                        </a:rPr>
                        <a:t>9</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503802">
                <a:tc>
                  <a:txBody>
                    <a:bodyPr/>
                    <a:lstStyle/>
                    <a:p>
                      <a:pPr algn="ctr" fontAlgn="ctr"/>
                      <a:r>
                        <a:rPr lang="en-US" sz="3200" b="0" i="0" u="none" strike="noStrike">
                          <a:solidFill>
                            <a:srgbClr val="FF0000"/>
                          </a:solidFill>
                          <a:latin typeface="Helvetica Neue"/>
                        </a:rPr>
                        <a:t>Total</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3200" b="0" i="0" u="none" strike="noStrike" dirty="0">
                          <a:solidFill>
                            <a:srgbClr val="FF0000"/>
                          </a:solidFill>
                          <a:latin typeface="Helvetica Neue"/>
                        </a:rPr>
                        <a:t>45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bl>
          </a:graphicData>
        </a:graphic>
      </p:graphicFrame>
      <p:pic>
        <p:nvPicPr>
          <p:cNvPr id="5" name="Picture 4">
            <a:extLst>
              <a:ext uri="{FF2B5EF4-FFF2-40B4-BE49-F238E27FC236}">
                <a16:creationId xmlns:a16="http://schemas.microsoft.com/office/drawing/2014/main" id="{2DE55E14-A4B1-45B8-9E6C-62625AC14224}"/>
              </a:ext>
            </a:extLst>
          </p:cNvPr>
          <p:cNvPicPr>
            <a:picLocks noChangeAspect="1"/>
          </p:cNvPicPr>
          <p:nvPr/>
        </p:nvPicPr>
        <p:blipFill>
          <a:blip r:embed="rId3"/>
          <a:stretch>
            <a:fillRect/>
          </a:stretch>
        </p:blipFill>
        <p:spPr>
          <a:xfrm>
            <a:off x="3733799" y="3468439"/>
            <a:ext cx="3167063" cy="148456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3136CEE-4213-4B3A-82EF-BE430BBCAD9A}"/>
                  </a:ext>
                </a:extLst>
              </p:cNvPr>
              <p:cNvSpPr txBox="1"/>
              <p:nvPr/>
            </p:nvSpPr>
            <p:spPr>
              <a:xfrm>
                <a:off x="3733800" y="5221039"/>
                <a:ext cx="3167062" cy="1273041"/>
              </a:xfrm>
              <a:prstGeom prst="rect">
                <a:avLst/>
              </a:prstGeom>
              <a:solidFill>
                <a:srgbClr val="FFFF99"/>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sz="2800" b="1" i="0" smtClean="0">
                          <a:latin typeface="Cambria Math" panose="02040503050406030204" pitchFamily="18" charset="0"/>
                        </a:rPr>
                        <m:t>𝐒</m:t>
                      </m:r>
                      <m:r>
                        <a:rPr lang="en-IN" sz="2800" b="1" i="0" smtClean="0">
                          <a:latin typeface="Cambria Math" panose="02040503050406030204" pitchFamily="18" charset="0"/>
                        </a:rPr>
                        <m:t>=</m:t>
                      </m:r>
                      <m:rad>
                        <m:radPr>
                          <m:degHide m:val="on"/>
                          <m:ctrlPr>
                            <a:rPr lang="en-IN" sz="2800" b="1" i="1" smtClean="0">
                              <a:latin typeface="Cambria Math" panose="02040503050406030204" pitchFamily="18" charset="0"/>
                            </a:rPr>
                          </m:ctrlPr>
                        </m:radPr>
                        <m:deg/>
                        <m:e>
                          <m:f>
                            <m:fPr>
                              <m:ctrlPr>
                                <a:rPr lang="en-IN" sz="2800" b="1" i="1" smtClean="0">
                                  <a:latin typeface="Cambria Math" panose="02040503050406030204" pitchFamily="18" charset="0"/>
                                </a:rPr>
                              </m:ctrlPr>
                            </m:fPr>
                            <m:num>
                              <m:r>
                                <a:rPr lang="en-IN" sz="2800" b="1" i="0" smtClean="0">
                                  <a:latin typeface="Cambria Math" panose="02040503050406030204" pitchFamily="18" charset="0"/>
                                </a:rPr>
                                <m:t>𝟒𝟒</m:t>
                              </m:r>
                            </m:num>
                            <m:den>
                              <m:r>
                                <a:rPr lang="en-IN" sz="2800" b="1" i="0" smtClean="0">
                                  <a:latin typeface="Cambria Math" panose="02040503050406030204" pitchFamily="18" charset="0"/>
                                </a:rPr>
                                <m:t>𝟖</m:t>
                              </m:r>
                            </m:den>
                          </m:f>
                        </m:e>
                      </m:rad>
                      <m:r>
                        <a:rPr lang="en-IN" sz="2800" b="1" i="0" smtClean="0">
                          <a:latin typeface="Cambria Math" panose="02040503050406030204" pitchFamily="18" charset="0"/>
                        </a:rPr>
                        <m:t>=</m:t>
                      </m:r>
                      <m:r>
                        <a:rPr lang="en-IN" sz="2800" b="1" i="0" smtClean="0">
                          <a:latin typeface="Cambria Math" panose="02040503050406030204" pitchFamily="18" charset="0"/>
                        </a:rPr>
                        <m:t>𝟐</m:t>
                      </m:r>
                      <m:r>
                        <a:rPr lang="en-IN" sz="2800" b="1" i="0" smtClean="0">
                          <a:latin typeface="Cambria Math" panose="02040503050406030204" pitchFamily="18" charset="0"/>
                        </a:rPr>
                        <m:t>.</m:t>
                      </m:r>
                      <m:r>
                        <a:rPr lang="en-IN" sz="2800" b="1" i="0" smtClean="0">
                          <a:latin typeface="Cambria Math" panose="02040503050406030204" pitchFamily="18" charset="0"/>
                        </a:rPr>
                        <m:t>𝟑𝟒𝟓</m:t>
                      </m:r>
                    </m:oMath>
                  </m:oMathPara>
                </a14:m>
                <a:endParaRPr lang="en-IN" sz="2800" b="1" dirty="0"/>
              </a:p>
            </p:txBody>
          </p:sp>
        </mc:Choice>
        <mc:Fallback xmlns="">
          <p:sp>
            <p:nvSpPr>
              <p:cNvPr id="7" name="TextBox 6">
                <a:extLst>
                  <a:ext uri="{FF2B5EF4-FFF2-40B4-BE49-F238E27FC236}">
                    <a16:creationId xmlns:a16="http://schemas.microsoft.com/office/drawing/2014/main" id="{B3136CEE-4213-4B3A-82EF-BE430BBCAD9A}"/>
                  </a:ext>
                </a:extLst>
              </p:cNvPr>
              <p:cNvSpPr txBox="1">
                <a:spLocks noRot="1" noChangeAspect="1" noMove="1" noResize="1" noEditPoints="1" noAdjustHandles="1" noChangeArrowheads="1" noChangeShapeType="1" noTextEdit="1"/>
              </p:cNvSpPr>
              <p:nvPr/>
            </p:nvSpPr>
            <p:spPr>
              <a:xfrm>
                <a:off x="3733800" y="5221039"/>
                <a:ext cx="3167062" cy="1273041"/>
              </a:xfrm>
              <a:prstGeom prst="rect">
                <a:avLst/>
              </a:prstGeom>
              <a:blipFill>
                <a:blip r:embed="rId4"/>
                <a:stretch>
                  <a:fillRect/>
                </a:stretch>
              </a:blipFill>
            </p:spPr>
            <p:txBody>
              <a:bodyPr/>
              <a:lstStyle/>
              <a:p>
                <a:r>
                  <a:rPr lang="en-US">
                    <a:noFill/>
                  </a:rPr>
                  <a:t> </a:t>
                </a:r>
              </a:p>
            </p:txBody>
          </p:sp>
        </mc:Fallback>
      </mc:AlternateContent>
      <p:graphicFrame>
        <p:nvGraphicFramePr>
          <p:cNvPr id="3" name="Object 2"/>
          <p:cNvGraphicFramePr>
            <a:graphicFrameLocks noChangeAspect="1"/>
          </p:cNvGraphicFramePr>
          <p:nvPr>
            <p:extLst>
              <p:ext uri="{D42A27DB-BD31-4B8C-83A1-F6EECF244321}">
                <p14:modId xmlns:p14="http://schemas.microsoft.com/office/powerpoint/2010/main" val="2462264430"/>
              </p:ext>
            </p:extLst>
          </p:nvPr>
        </p:nvGraphicFramePr>
        <p:xfrm>
          <a:off x="3733800" y="1600200"/>
          <a:ext cx="3167063" cy="1600200"/>
        </p:xfrm>
        <a:graphic>
          <a:graphicData uri="http://schemas.openxmlformats.org/presentationml/2006/ole">
            <mc:AlternateContent xmlns:mc="http://schemas.openxmlformats.org/markup-compatibility/2006">
              <mc:Choice xmlns:v="urn:schemas-microsoft-com:vml" Requires="v">
                <p:oleObj spid="_x0000_s2104" name="Equation" r:id="rId5" imgW="1206360" imgH="609480" progId="Equation.3">
                  <p:embed/>
                </p:oleObj>
              </mc:Choice>
              <mc:Fallback>
                <p:oleObj name="Equation" r:id="rId5" imgW="1206360" imgH="609480" progId="Equation.3">
                  <p:embed/>
                  <p:pic>
                    <p:nvPicPr>
                      <p:cNvPr id="0" name=""/>
                      <p:cNvPicPr/>
                      <p:nvPr/>
                    </p:nvPicPr>
                    <p:blipFill>
                      <a:blip r:embed="rId6"/>
                      <a:stretch>
                        <a:fillRect/>
                      </a:stretch>
                    </p:blipFill>
                    <p:spPr>
                      <a:xfrm>
                        <a:off x="3733800" y="1600200"/>
                        <a:ext cx="3167063" cy="1600200"/>
                      </a:xfrm>
                      <a:prstGeom prst="rect">
                        <a:avLst/>
                      </a:prstGeom>
                      <a:solidFill>
                        <a:schemeClr val="accent2">
                          <a:lumMod val="20000"/>
                          <a:lumOff val="80000"/>
                        </a:schemeClr>
                      </a:solidFill>
                    </p:spPr>
                  </p:pic>
                </p:oleObj>
              </mc:Fallback>
            </mc:AlternateContent>
          </a:graphicData>
        </a:graphic>
      </p:graphicFrame>
      <mc:AlternateContent xmlns:mc="http://schemas.openxmlformats.org/markup-compatibility/2006">
        <mc:Choice xmlns:p14="http://schemas.microsoft.com/office/powerpoint/2010/main" Requires="p14">
          <p:contentPart p14:bwMode="auto" r:id="rId7">
            <p14:nvContentPartPr>
              <p14:cNvPr id="2" name="Ink 1"/>
              <p14:cNvContentPartPr/>
              <p14:nvPr/>
            </p14:nvContentPartPr>
            <p14:xfrm>
              <a:off x="5212440" y="4421520"/>
              <a:ext cx="1062360" cy="1779480"/>
            </p14:xfrm>
          </p:contentPart>
        </mc:Choice>
        <mc:Fallback>
          <p:pic>
            <p:nvPicPr>
              <p:cNvPr id="2" name="Ink 1"/>
              <p:cNvPicPr/>
              <p:nvPr/>
            </p:nvPicPr>
            <p:blipFill>
              <a:blip r:embed="rId8"/>
              <a:stretch>
                <a:fillRect/>
              </a:stretch>
            </p:blipFill>
            <p:spPr>
              <a:xfrm>
                <a:off x="5203440" y="4412160"/>
                <a:ext cx="1079640" cy="1796760"/>
              </a:xfrm>
              <a:prstGeom prst="rect">
                <a:avLst/>
              </a:prstGeom>
            </p:spPr>
          </p:pic>
        </mc:Fallback>
      </mc:AlternateContent>
    </p:spTree>
    <p:extLst>
      <p:ext uri="{BB962C8B-B14F-4D97-AF65-F5344CB8AC3E}">
        <p14:creationId xmlns:p14="http://schemas.microsoft.com/office/powerpoint/2010/main" val="73191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AA482A4-F51D-4E5C-9A2F-0E7C86CEDA73}"/>
              </a:ext>
            </a:extLst>
          </p:cNvPr>
          <p:cNvGraphicFramePr>
            <a:graphicFrameLocks noGrp="1"/>
          </p:cNvGraphicFramePr>
          <p:nvPr/>
        </p:nvGraphicFramePr>
        <p:xfrm>
          <a:off x="438150" y="304800"/>
          <a:ext cx="2457449" cy="6034625"/>
        </p:xfrm>
        <a:graphic>
          <a:graphicData uri="http://schemas.openxmlformats.org/drawingml/2006/table">
            <a:tbl>
              <a:tblPr/>
              <a:tblGrid>
                <a:gridCol w="1162050">
                  <a:extLst>
                    <a:ext uri="{9D8B030D-6E8A-4147-A177-3AD203B41FA5}">
                      <a16:colId xmlns:a16="http://schemas.microsoft.com/office/drawing/2014/main" val="20000"/>
                    </a:ext>
                  </a:extLst>
                </a:gridCol>
                <a:gridCol w="1295399">
                  <a:extLst>
                    <a:ext uri="{9D8B030D-6E8A-4147-A177-3AD203B41FA5}">
                      <a16:colId xmlns:a16="http://schemas.microsoft.com/office/drawing/2014/main" val="20001"/>
                    </a:ext>
                  </a:extLst>
                </a:gridCol>
              </a:tblGrid>
              <a:tr h="996605">
                <a:tc>
                  <a:txBody>
                    <a:bodyPr/>
                    <a:lstStyle/>
                    <a:p>
                      <a:pPr algn="ctr" fontAlgn="ctr"/>
                      <a:r>
                        <a:rPr lang="en-US" sz="3200" b="0" i="0" u="none" strike="noStrike" dirty="0">
                          <a:solidFill>
                            <a:srgbClr val="FF0000"/>
                          </a:solidFill>
                          <a:latin typeface="Helvetica Neue"/>
                        </a:rPr>
                        <a:t>Sl. No.</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3200" b="0" i="0" u="none" strike="noStrike" dirty="0">
                          <a:solidFill>
                            <a:srgbClr val="FF0000"/>
                          </a:solidFill>
                          <a:latin typeface="Helvetica Neue"/>
                        </a:rPr>
                        <a:t>X</a:t>
                      </a:r>
                      <a:r>
                        <a:rPr lang="en-US" sz="3200" b="0" i="0" u="none" strike="noStrike" baseline="-25000" dirty="0">
                          <a:solidFill>
                            <a:srgbClr val="FF0000"/>
                          </a:solidFill>
                          <a:latin typeface="Helvetica Neue"/>
                        </a:rPr>
                        <a:t>2</a:t>
                      </a:r>
                      <a:endParaRPr lang="en-US" sz="3200" b="0" i="0" u="none" strike="noStrike" dirty="0">
                        <a:solidFill>
                          <a:srgbClr val="FF0000"/>
                        </a:solidFill>
                        <a:latin typeface="Helvetica Neue"/>
                      </a:endParaRP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503802">
                <a:tc>
                  <a:txBody>
                    <a:bodyPr/>
                    <a:lstStyle/>
                    <a:p>
                      <a:pPr algn="ctr" fontAlgn="ctr"/>
                      <a:r>
                        <a:rPr lang="en-US" sz="3200" b="0" i="0" u="none" strike="noStrike" dirty="0">
                          <a:solidFill>
                            <a:srgbClr val="000000"/>
                          </a:solidFill>
                          <a:latin typeface="Helvetica Neue"/>
                        </a:rPr>
                        <a:t>1</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3200" b="0" i="0" u="none" strike="noStrike" dirty="0">
                          <a:solidFill>
                            <a:srgbClr val="000000"/>
                          </a:solidFill>
                          <a:effectLst/>
                          <a:latin typeface="Helvetic Neue"/>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3802">
                <a:tc>
                  <a:txBody>
                    <a:bodyPr/>
                    <a:lstStyle/>
                    <a:p>
                      <a:pPr algn="ctr" fontAlgn="ctr"/>
                      <a:r>
                        <a:rPr lang="en-US" sz="3200" b="0" i="0" u="none" strike="noStrike">
                          <a:solidFill>
                            <a:srgbClr val="000000"/>
                          </a:solidFill>
                          <a:latin typeface="Helvetica Neue"/>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3200" b="0" i="0" u="none" strike="noStrike" dirty="0">
                          <a:solidFill>
                            <a:srgbClr val="000000"/>
                          </a:solidFill>
                          <a:effectLst/>
                          <a:latin typeface="Helvetic Neue"/>
                        </a:rPr>
                        <a:t>15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03802">
                <a:tc>
                  <a:txBody>
                    <a:bodyPr/>
                    <a:lstStyle/>
                    <a:p>
                      <a:pPr algn="ctr" fontAlgn="ctr"/>
                      <a:r>
                        <a:rPr lang="en-US" sz="3200" b="0" i="0" u="none" strike="noStrike">
                          <a:solidFill>
                            <a:srgbClr val="000000"/>
                          </a:solidFill>
                          <a:latin typeface="Helvetica Neue"/>
                        </a:rPr>
                        <a:t>3</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3200" b="0" i="0" u="none" strike="noStrike" dirty="0">
                          <a:solidFill>
                            <a:srgbClr val="000000"/>
                          </a:solidFill>
                          <a:effectLst/>
                          <a:latin typeface="Helvetic Neue"/>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03802">
                <a:tc>
                  <a:txBody>
                    <a:bodyPr/>
                    <a:lstStyle/>
                    <a:p>
                      <a:pPr algn="ctr" fontAlgn="ctr"/>
                      <a:r>
                        <a:rPr lang="en-US" sz="3200" b="0" i="0" u="none" strike="noStrike">
                          <a:solidFill>
                            <a:srgbClr val="000000"/>
                          </a:solidFill>
                          <a:latin typeface="Helvetica Neue"/>
                        </a:rPr>
                        <a:t>4</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3200" b="0" i="0" u="none" strike="noStrike" dirty="0">
                          <a:solidFill>
                            <a:srgbClr val="000000"/>
                          </a:solidFill>
                          <a:effectLst/>
                          <a:latin typeface="Helvetic Neue"/>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03802">
                <a:tc>
                  <a:txBody>
                    <a:bodyPr/>
                    <a:lstStyle/>
                    <a:p>
                      <a:pPr algn="ctr" fontAlgn="ctr"/>
                      <a:r>
                        <a:rPr lang="en-US" sz="3200" b="0" i="0" u="none" strike="noStrike">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3200" b="0" i="0" u="none" strike="noStrike" dirty="0">
                          <a:solidFill>
                            <a:srgbClr val="000000"/>
                          </a:solidFill>
                          <a:effectLst/>
                          <a:latin typeface="Helvetic Neue"/>
                        </a:rPr>
                        <a:t>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03802">
                <a:tc>
                  <a:txBody>
                    <a:bodyPr/>
                    <a:lstStyle/>
                    <a:p>
                      <a:pPr algn="ctr" fontAlgn="ctr"/>
                      <a:r>
                        <a:rPr lang="en-US" sz="3200" b="0" i="0" u="none" strike="noStrike">
                          <a:solidFill>
                            <a:srgbClr val="000000"/>
                          </a:solidFill>
                          <a:latin typeface="Helvetica Neue"/>
                        </a:rPr>
                        <a:t>6</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3200" b="0" i="0" u="none" strike="noStrike" dirty="0">
                          <a:solidFill>
                            <a:srgbClr val="000000"/>
                          </a:solidFill>
                          <a:effectLst/>
                          <a:latin typeface="Helvetic Neue"/>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03802">
                <a:tc>
                  <a:txBody>
                    <a:bodyPr/>
                    <a:lstStyle/>
                    <a:p>
                      <a:pPr algn="ctr" fontAlgn="ctr"/>
                      <a:r>
                        <a:rPr lang="en-US" sz="3200" b="0" i="0" u="none" strike="noStrike">
                          <a:solidFill>
                            <a:srgbClr val="000000"/>
                          </a:solidFill>
                          <a:latin typeface="Helvetica Neue"/>
                        </a:rPr>
                        <a:t>7</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3200" b="0" i="0" u="none" strike="noStrike" dirty="0">
                          <a:solidFill>
                            <a:srgbClr val="000000"/>
                          </a:solidFill>
                          <a:effectLst/>
                          <a:latin typeface="Helvetic Neue"/>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03802">
                <a:tc>
                  <a:txBody>
                    <a:bodyPr/>
                    <a:lstStyle/>
                    <a:p>
                      <a:pPr algn="ctr" fontAlgn="ctr"/>
                      <a:r>
                        <a:rPr lang="en-US" sz="3200" b="0" i="0" u="none" strike="noStrike">
                          <a:solidFill>
                            <a:srgbClr val="000000"/>
                          </a:solidFill>
                          <a:latin typeface="Helvetica Neue"/>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3200" b="0" i="0" u="none" strike="noStrike" dirty="0">
                          <a:solidFill>
                            <a:srgbClr val="000000"/>
                          </a:solidFill>
                          <a:effectLst/>
                          <a:latin typeface="Helvetic Neue"/>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03802">
                <a:tc>
                  <a:txBody>
                    <a:bodyPr/>
                    <a:lstStyle/>
                    <a:p>
                      <a:pPr algn="ctr" fontAlgn="ctr"/>
                      <a:r>
                        <a:rPr lang="en-US" sz="3200" b="0" i="0" u="none" strike="noStrike">
                          <a:solidFill>
                            <a:srgbClr val="000000"/>
                          </a:solidFill>
                          <a:latin typeface="Helvetica Neue"/>
                        </a:rPr>
                        <a:t>9</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3200" b="0" i="0" u="none" strike="noStrike" dirty="0">
                          <a:solidFill>
                            <a:srgbClr val="000000"/>
                          </a:solidFill>
                          <a:effectLst/>
                          <a:latin typeface="Helvetic Neue"/>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503802">
                <a:tc>
                  <a:txBody>
                    <a:bodyPr/>
                    <a:lstStyle/>
                    <a:p>
                      <a:pPr algn="ctr" fontAlgn="ctr"/>
                      <a:r>
                        <a:rPr lang="en-US" sz="3200" b="0" i="0" u="none" strike="noStrike">
                          <a:solidFill>
                            <a:srgbClr val="FF0000"/>
                          </a:solidFill>
                          <a:latin typeface="Helvetica Neue"/>
                        </a:rPr>
                        <a:t>Total</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3200" b="0" i="0" u="none" strike="noStrike" dirty="0">
                          <a:solidFill>
                            <a:srgbClr val="FF0000"/>
                          </a:solidFill>
                          <a:latin typeface="Helvetica Neue"/>
                        </a:rPr>
                        <a:t>45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bl>
          </a:graphicData>
        </a:graphic>
      </p:graphicFrame>
      <p:pic>
        <p:nvPicPr>
          <p:cNvPr id="9" name="Picture 8">
            <a:extLst>
              <a:ext uri="{FF2B5EF4-FFF2-40B4-BE49-F238E27FC236}">
                <a16:creationId xmlns:a16="http://schemas.microsoft.com/office/drawing/2014/main" id="{C619B80D-B219-4D85-9791-43FDF2AFD100}"/>
              </a:ext>
            </a:extLst>
          </p:cNvPr>
          <p:cNvPicPr>
            <a:picLocks noChangeAspect="1"/>
          </p:cNvPicPr>
          <p:nvPr/>
        </p:nvPicPr>
        <p:blipFill>
          <a:blip r:embed="rId3"/>
          <a:stretch>
            <a:fillRect/>
          </a:stretch>
        </p:blipFill>
        <p:spPr>
          <a:xfrm>
            <a:off x="3736312" y="3316072"/>
            <a:ext cx="3048000" cy="142875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A3AEE8D-6C26-4A6C-83A1-FD1E933BAFD3}"/>
                  </a:ext>
                </a:extLst>
              </p:cNvPr>
              <p:cNvSpPr txBox="1"/>
              <p:nvPr/>
            </p:nvSpPr>
            <p:spPr>
              <a:xfrm>
                <a:off x="3733800" y="5181600"/>
                <a:ext cx="3117135" cy="1273041"/>
              </a:xfrm>
              <a:prstGeom prst="rect">
                <a:avLst/>
              </a:prstGeom>
              <a:solidFill>
                <a:srgbClr val="FFFF99"/>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800" b="1" i="0" smtClean="0">
                          <a:latin typeface="Cambria Math" panose="02040503050406030204" pitchFamily="18" charset="0"/>
                        </a:rPr>
                        <m:t>𝐒</m:t>
                      </m:r>
                      <m:r>
                        <a:rPr lang="en-IN" sz="2800" b="1" i="0" smtClean="0">
                          <a:latin typeface="Cambria Math" panose="02040503050406030204" pitchFamily="18" charset="0"/>
                        </a:rPr>
                        <m:t>=</m:t>
                      </m:r>
                      <m:rad>
                        <m:radPr>
                          <m:degHide m:val="on"/>
                          <m:ctrlPr>
                            <a:rPr lang="en-IN" sz="2800" b="1" i="1" smtClean="0">
                              <a:latin typeface="Cambria Math" panose="02040503050406030204" pitchFamily="18" charset="0"/>
                            </a:rPr>
                          </m:ctrlPr>
                        </m:radPr>
                        <m:deg/>
                        <m:e>
                          <m:f>
                            <m:fPr>
                              <m:ctrlPr>
                                <a:rPr lang="en-IN" sz="2800" b="1" i="1" smtClean="0">
                                  <a:latin typeface="Cambria Math" panose="02040503050406030204" pitchFamily="18" charset="0"/>
                                </a:rPr>
                              </m:ctrlPr>
                            </m:fPr>
                            <m:num>
                              <m:r>
                                <a:rPr lang="en-IN" sz="2800" b="1" i="0" smtClean="0">
                                  <a:latin typeface="Cambria Math" panose="02040503050406030204" pitchFamily="18" charset="0"/>
                                </a:rPr>
                                <m:t>𝟏𝟑𝟒</m:t>
                              </m:r>
                            </m:num>
                            <m:den>
                              <m:r>
                                <a:rPr lang="en-IN" sz="2800" b="1" i="0" smtClean="0">
                                  <a:latin typeface="Cambria Math" panose="02040503050406030204" pitchFamily="18" charset="0"/>
                                </a:rPr>
                                <m:t>𝟖</m:t>
                              </m:r>
                            </m:den>
                          </m:f>
                        </m:e>
                      </m:rad>
                      <m:r>
                        <a:rPr lang="en-IN" sz="2800" b="1" i="0" smtClean="0">
                          <a:latin typeface="Cambria Math" panose="02040503050406030204" pitchFamily="18" charset="0"/>
                        </a:rPr>
                        <m:t>=</m:t>
                      </m:r>
                      <m:r>
                        <a:rPr lang="en-IN" sz="2800" b="1" i="0" smtClean="0">
                          <a:latin typeface="Cambria Math" panose="02040503050406030204" pitchFamily="18" charset="0"/>
                        </a:rPr>
                        <m:t>𝟒</m:t>
                      </m:r>
                      <m:r>
                        <a:rPr lang="en-IN" sz="2800" b="1" i="0" smtClean="0">
                          <a:latin typeface="Cambria Math" panose="02040503050406030204" pitchFamily="18" charset="0"/>
                        </a:rPr>
                        <m:t>.</m:t>
                      </m:r>
                      <m:r>
                        <a:rPr lang="en-IN" sz="2800" b="1" i="0" smtClean="0">
                          <a:latin typeface="Cambria Math" panose="02040503050406030204" pitchFamily="18" charset="0"/>
                        </a:rPr>
                        <m:t>𝟎𝟗𝟑</m:t>
                      </m:r>
                    </m:oMath>
                  </m:oMathPara>
                </a14:m>
                <a:endParaRPr lang="en-IN" sz="2800" b="1" dirty="0"/>
              </a:p>
            </p:txBody>
          </p:sp>
        </mc:Choice>
        <mc:Fallback xmlns="">
          <p:sp>
            <p:nvSpPr>
              <p:cNvPr id="10" name="TextBox 9">
                <a:extLst>
                  <a:ext uri="{FF2B5EF4-FFF2-40B4-BE49-F238E27FC236}">
                    <a16:creationId xmlns:a16="http://schemas.microsoft.com/office/drawing/2014/main" id="{EA3AEE8D-6C26-4A6C-83A1-FD1E933BAFD3}"/>
                  </a:ext>
                </a:extLst>
              </p:cNvPr>
              <p:cNvSpPr txBox="1">
                <a:spLocks noRot="1" noChangeAspect="1" noMove="1" noResize="1" noEditPoints="1" noAdjustHandles="1" noChangeArrowheads="1" noChangeShapeType="1" noTextEdit="1"/>
              </p:cNvSpPr>
              <p:nvPr/>
            </p:nvSpPr>
            <p:spPr>
              <a:xfrm>
                <a:off x="3733800" y="5181600"/>
                <a:ext cx="3117135" cy="1273041"/>
              </a:xfrm>
              <a:prstGeom prst="rect">
                <a:avLst/>
              </a:prstGeom>
              <a:blipFill>
                <a:blip r:embed="rId4"/>
                <a:stretch>
                  <a:fillRect/>
                </a:stretch>
              </a:blipFill>
            </p:spPr>
            <p:txBody>
              <a:bodyPr/>
              <a:lstStyle/>
              <a:p>
                <a:r>
                  <a:rPr lang="en-IN">
                    <a:noFill/>
                  </a:rPr>
                  <a:t> </a:t>
                </a:r>
              </a:p>
            </p:txBody>
          </p:sp>
        </mc:Fallback>
      </mc:AlternateContent>
      <p:graphicFrame>
        <p:nvGraphicFramePr>
          <p:cNvPr id="7" name="Object 6"/>
          <p:cNvGraphicFramePr>
            <a:graphicFrameLocks noChangeAspect="1"/>
          </p:cNvGraphicFramePr>
          <p:nvPr>
            <p:extLst>
              <p:ext uri="{D42A27DB-BD31-4B8C-83A1-F6EECF244321}">
                <p14:modId xmlns:p14="http://schemas.microsoft.com/office/powerpoint/2010/main" val="1822771675"/>
              </p:ext>
            </p:extLst>
          </p:nvPr>
        </p:nvGraphicFramePr>
        <p:xfrm>
          <a:off x="3733800" y="1600200"/>
          <a:ext cx="3167063" cy="1600200"/>
        </p:xfrm>
        <a:graphic>
          <a:graphicData uri="http://schemas.openxmlformats.org/presentationml/2006/ole">
            <mc:AlternateContent xmlns:mc="http://schemas.openxmlformats.org/markup-compatibility/2006">
              <mc:Choice xmlns:v="urn:schemas-microsoft-com:vml" Requires="v">
                <p:oleObj spid="_x0000_s3128" name="Equation" r:id="rId5" imgW="1206360" imgH="609480" progId="Equation.3">
                  <p:embed/>
                </p:oleObj>
              </mc:Choice>
              <mc:Fallback>
                <p:oleObj name="Equation" r:id="rId5" imgW="1206360" imgH="609480" progId="Equation.3">
                  <p:embed/>
                  <p:pic>
                    <p:nvPicPr>
                      <p:cNvPr id="3" name="Object 2"/>
                      <p:cNvPicPr/>
                      <p:nvPr/>
                    </p:nvPicPr>
                    <p:blipFill>
                      <a:blip r:embed="rId6"/>
                      <a:stretch>
                        <a:fillRect/>
                      </a:stretch>
                    </p:blipFill>
                    <p:spPr>
                      <a:xfrm>
                        <a:off x="3733800" y="1600200"/>
                        <a:ext cx="3167063" cy="1600200"/>
                      </a:xfrm>
                      <a:prstGeom prst="rect">
                        <a:avLst/>
                      </a:prstGeom>
                      <a:solidFill>
                        <a:schemeClr val="accent2">
                          <a:lumMod val="20000"/>
                          <a:lumOff val="80000"/>
                        </a:schemeClr>
                      </a:solidFill>
                    </p:spPr>
                  </p:pic>
                </p:oleObj>
              </mc:Fallback>
            </mc:AlternateContent>
          </a:graphicData>
        </a:graphic>
      </p:graphicFrame>
      <mc:AlternateContent xmlns:mc="http://schemas.openxmlformats.org/markup-compatibility/2006">
        <mc:Choice xmlns:p14="http://schemas.microsoft.com/office/powerpoint/2010/main" Requires="p14">
          <p:contentPart p14:bwMode="auto" r:id="rId7">
            <p14:nvContentPartPr>
              <p14:cNvPr id="2" name="Ink 1"/>
              <p14:cNvContentPartPr/>
              <p14:nvPr/>
            </p14:nvContentPartPr>
            <p14:xfrm>
              <a:off x="1914480" y="4217040"/>
              <a:ext cx="4407840" cy="2111400"/>
            </p14:xfrm>
          </p:contentPart>
        </mc:Choice>
        <mc:Fallback>
          <p:pic>
            <p:nvPicPr>
              <p:cNvPr id="2" name="Ink 1"/>
              <p:cNvPicPr/>
              <p:nvPr/>
            </p:nvPicPr>
            <p:blipFill>
              <a:blip r:embed="rId8"/>
              <a:stretch>
                <a:fillRect/>
              </a:stretch>
            </p:blipFill>
            <p:spPr>
              <a:xfrm>
                <a:off x="1905120" y="4207320"/>
                <a:ext cx="4425480" cy="2131560"/>
              </a:xfrm>
              <a:prstGeom prst="rect">
                <a:avLst/>
              </a:prstGeom>
            </p:spPr>
          </p:pic>
        </mc:Fallback>
      </mc:AlternateContent>
    </p:spTree>
    <p:extLst>
      <p:ext uri="{BB962C8B-B14F-4D97-AF65-F5344CB8AC3E}">
        <p14:creationId xmlns:p14="http://schemas.microsoft.com/office/powerpoint/2010/main" val="389427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Learning Check</a:t>
            </a:r>
          </a:p>
        </p:txBody>
      </p:sp>
      <p:sp>
        <p:nvSpPr>
          <p:cNvPr id="6" name="Rectangle 5"/>
          <p:cNvSpPr/>
          <p:nvPr/>
        </p:nvSpPr>
        <p:spPr>
          <a:xfrm>
            <a:off x="457200" y="1600200"/>
            <a:ext cx="6781800" cy="4524315"/>
          </a:xfrm>
          <a:prstGeom prst="rect">
            <a:avLst/>
          </a:prstGeom>
        </p:spPr>
        <p:txBody>
          <a:bodyPr wrap="square">
            <a:spAutoFit/>
          </a:bodyPr>
          <a:lstStyle/>
          <a:p>
            <a:pPr marL="457200" indent="-457200">
              <a:buFont typeface="+mj-lt"/>
              <a:buAutoNum type="alphaLcParenR"/>
            </a:pPr>
            <a:r>
              <a:rPr lang="en-US" sz="2400" dirty="0">
                <a:latin typeface="Calibri" pitchFamily="34" charset="0"/>
                <a:cs typeface="Calibri" pitchFamily="34" charset="0"/>
              </a:rPr>
              <a:t>If all the scores in a data set are the same, the Standard Deviation is equal to 1.00</a:t>
            </a:r>
          </a:p>
          <a:p>
            <a:pPr marL="457200" indent="-457200">
              <a:buFont typeface="+mj-lt"/>
              <a:buAutoNum type="alphaLcParenR"/>
            </a:pPr>
            <a:endParaRPr lang="en-US" sz="2400" dirty="0">
              <a:latin typeface="Calibri" pitchFamily="34" charset="0"/>
              <a:cs typeface="Calibri" pitchFamily="34" charset="0"/>
            </a:endParaRPr>
          </a:p>
          <a:p>
            <a:pPr marL="457200" indent="-457200">
              <a:buFont typeface="+mj-lt"/>
              <a:buAutoNum type="alphaLcParenR"/>
            </a:pPr>
            <a:endParaRPr lang="en-US" sz="2400" dirty="0">
              <a:latin typeface="Calibri" pitchFamily="34" charset="0"/>
              <a:cs typeface="Calibri" pitchFamily="34" charset="0"/>
            </a:endParaRPr>
          </a:p>
          <a:p>
            <a:pPr marL="457200" indent="-457200">
              <a:buFont typeface="+mj-lt"/>
              <a:buAutoNum type="alphaLcParenR"/>
            </a:pPr>
            <a:endParaRPr lang="en-US" sz="2400" dirty="0">
              <a:latin typeface="Calibri" pitchFamily="34" charset="0"/>
              <a:cs typeface="Calibri" pitchFamily="34" charset="0"/>
            </a:endParaRPr>
          </a:p>
          <a:p>
            <a:pPr marL="457200" indent="-457200">
              <a:buFont typeface="+mj-lt"/>
              <a:buAutoNum type="alphaLcParenR"/>
            </a:pPr>
            <a:endParaRPr lang="en-US" sz="2400" dirty="0">
              <a:latin typeface="Calibri" pitchFamily="34" charset="0"/>
              <a:cs typeface="Calibri" pitchFamily="34" charset="0"/>
            </a:endParaRPr>
          </a:p>
          <a:p>
            <a:pPr marL="457200" indent="-457200">
              <a:buFont typeface="+mj-lt"/>
              <a:buAutoNum type="alphaLcParenR"/>
            </a:pPr>
            <a:r>
              <a:rPr lang="en-US" sz="2400" dirty="0">
                <a:latin typeface="Calibri" pitchFamily="34" charset="0"/>
                <a:cs typeface="Calibri" pitchFamily="34" charset="0"/>
              </a:rPr>
              <a:t>The standard deviation measures …</a:t>
            </a:r>
          </a:p>
          <a:p>
            <a:pPr marL="688975"/>
            <a:r>
              <a:rPr lang="en-US" sz="2400" dirty="0">
                <a:latin typeface="Calibri" pitchFamily="34" charset="0"/>
                <a:cs typeface="Calibri" pitchFamily="34" charset="0"/>
              </a:rPr>
              <a:t>(1) Sum of squared deviation scores</a:t>
            </a:r>
          </a:p>
          <a:p>
            <a:pPr marL="688975"/>
            <a:r>
              <a:rPr lang="en-US" sz="2400" dirty="0">
                <a:latin typeface="Calibri" pitchFamily="34" charset="0"/>
                <a:cs typeface="Calibri" pitchFamily="34" charset="0"/>
              </a:rPr>
              <a:t>(2) Standard distance of a score from the mean</a:t>
            </a:r>
          </a:p>
          <a:p>
            <a:pPr marL="688975"/>
            <a:r>
              <a:rPr lang="en-US" sz="2400" dirty="0">
                <a:latin typeface="Calibri" pitchFamily="34" charset="0"/>
                <a:cs typeface="Calibri" pitchFamily="34" charset="0"/>
              </a:rPr>
              <a:t>(3) Average deviation of a score from the mean</a:t>
            </a:r>
          </a:p>
          <a:p>
            <a:pPr marL="688975"/>
            <a:r>
              <a:rPr lang="en-US" sz="2400" dirty="0">
                <a:latin typeface="Calibri" pitchFamily="34" charset="0"/>
                <a:cs typeface="Calibri" pitchFamily="34" charset="0"/>
              </a:rPr>
              <a:t>(4) </a:t>
            </a:r>
            <a:r>
              <a:rPr lang="en-US" sz="2400" dirty="0" smtClean="0">
                <a:latin typeface="Calibri" pitchFamily="34" charset="0"/>
                <a:cs typeface="Calibri" pitchFamily="34" charset="0"/>
              </a:rPr>
              <a:t>Sq. root of the average </a:t>
            </a:r>
            <a:r>
              <a:rPr lang="en-US" sz="2400" dirty="0">
                <a:latin typeface="Calibri" pitchFamily="34" charset="0"/>
                <a:cs typeface="Calibri" pitchFamily="34" charset="0"/>
              </a:rPr>
              <a:t>squared distance of a score from the mean</a:t>
            </a:r>
          </a:p>
        </p:txBody>
      </p:sp>
      <p:sp>
        <p:nvSpPr>
          <p:cNvPr id="7" name="Rounded Rectangle 6"/>
          <p:cNvSpPr/>
          <p:nvPr/>
        </p:nvSpPr>
        <p:spPr>
          <a:xfrm>
            <a:off x="7010400" y="1672798"/>
            <a:ext cx="1676400" cy="6858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True / False ?</a:t>
            </a:r>
          </a:p>
        </p:txBody>
      </p:sp>
      <p:sp>
        <p:nvSpPr>
          <p:cNvPr id="9" name="Rounded Rectangle 8"/>
          <p:cNvSpPr/>
          <p:nvPr/>
        </p:nvSpPr>
        <p:spPr>
          <a:xfrm>
            <a:off x="838200" y="2895600"/>
            <a:ext cx="6324600" cy="6858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Select the correct option</a:t>
            </a: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267480" y="2006640"/>
              <a:ext cx="5576400" cy="3932640"/>
            </p14:xfrm>
          </p:contentPart>
        </mc:Choice>
        <mc:Fallback>
          <p:pic>
            <p:nvPicPr>
              <p:cNvPr id="3" name="Ink 2"/>
              <p:cNvPicPr/>
              <p:nvPr/>
            </p:nvPicPr>
            <p:blipFill>
              <a:blip r:embed="rId3"/>
              <a:stretch>
                <a:fillRect/>
              </a:stretch>
            </p:blipFill>
            <p:spPr>
              <a:xfrm>
                <a:off x="255600" y="1999080"/>
                <a:ext cx="5595840" cy="3951000"/>
              </a:xfrm>
              <a:prstGeom prst="rect">
                <a:avLst/>
              </a:prstGeom>
            </p:spPr>
          </p:pic>
        </mc:Fallback>
      </mc:AlternateContent>
    </p:spTree>
    <p:extLst>
      <p:ext uri="{BB962C8B-B14F-4D97-AF65-F5344CB8AC3E}">
        <p14:creationId xmlns:p14="http://schemas.microsoft.com/office/powerpoint/2010/main" val="178928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Solution</a:t>
            </a:r>
          </a:p>
        </p:txBody>
      </p:sp>
      <p:sp>
        <p:nvSpPr>
          <p:cNvPr id="6" name="Rectangle 5"/>
          <p:cNvSpPr/>
          <p:nvPr/>
        </p:nvSpPr>
        <p:spPr>
          <a:xfrm>
            <a:off x="457200" y="1600200"/>
            <a:ext cx="6781800" cy="4893647"/>
          </a:xfrm>
          <a:prstGeom prst="rect">
            <a:avLst/>
          </a:prstGeom>
        </p:spPr>
        <p:txBody>
          <a:bodyPr wrap="square">
            <a:spAutoFit/>
          </a:bodyPr>
          <a:lstStyle/>
          <a:p>
            <a:pPr marL="457200" indent="-457200">
              <a:buFont typeface="+mj-lt"/>
              <a:buAutoNum type="alphaLcParenR"/>
            </a:pPr>
            <a:r>
              <a:rPr lang="en-US" sz="2400" dirty="0">
                <a:latin typeface="Calibri" pitchFamily="34" charset="0"/>
                <a:cs typeface="Calibri" pitchFamily="34" charset="0"/>
              </a:rPr>
              <a:t>If all the scores in a data set are the same, they are equal to the mean and hence the  deviation from mean = 0 therefore, Standard Deviation is equal to </a:t>
            </a:r>
            <a:r>
              <a:rPr lang="en-US" sz="2400" b="1" dirty="0">
                <a:latin typeface="Calibri" pitchFamily="34" charset="0"/>
                <a:cs typeface="Calibri" pitchFamily="34" charset="0"/>
              </a:rPr>
              <a:t>zero</a:t>
            </a:r>
          </a:p>
          <a:p>
            <a:pPr marL="457200" indent="-457200">
              <a:buFont typeface="+mj-lt"/>
              <a:buAutoNum type="alphaLcParenR"/>
            </a:pPr>
            <a:endParaRPr lang="en-US" sz="2400" dirty="0">
              <a:latin typeface="Calibri" pitchFamily="34" charset="0"/>
              <a:cs typeface="Calibri" pitchFamily="34" charset="0"/>
            </a:endParaRPr>
          </a:p>
          <a:p>
            <a:pPr marL="457200" indent="-457200">
              <a:buFont typeface="+mj-lt"/>
              <a:buAutoNum type="alphaLcParenR"/>
            </a:pPr>
            <a:endParaRPr lang="en-US" sz="2400" dirty="0">
              <a:latin typeface="Calibri" pitchFamily="34" charset="0"/>
              <a:cs typeface="Calibri" pitchFamily="34" charset="0"/>
            </a:endParaRPr>
          </a:p>
          <a:p>
            <a:pPr marL="457200" indent="-457200">
              <a:buFont typeface="+mj-lt"/>
              <a:buAutoNum type="alphaLcParenR"/>
            </a:pPr>
            <a:r>
              <a:rPr lang="en-US" sz="2400" dirty="0">
                <a:latin typeface="Calibri" pitchFamily="34" charset="0"/>
                <a:cs typeface="Calibri" pitchFamily="34" charset="0"/>
              </a:rPr>
              <a:t>The standard deviation measures …</a:t>
            </a:r>
          </a:p>
          <a:p>
            <a:pPr marL="688975"/>
            <a:r>
              <a:rPr lang="en-US" sz="2400" dirty="0">
                <a:solidFill>
                  <a:schemeClr val="bg1">
                    <a:lumMod val="65000"/>
                  </a:schemeClr>
                </a:solidFill>
                <a:latin typeface="Calibri" pitchFamily="34" charset="0"/>
                <a:cs typeface="Calibri" pitchFamily="34" charset="0"/>
              </a:rPr>
              <a:t>(1) Sum of squared deviation scores</a:t>
            </a:r>
          </a:p>
          <a:p>
            <a:pPr marL="688975"/>
            <a:r>
              <a:rPr lang="en-US" sz="2400" dirty="0">
                <a:solidFill>
                  <a:schemeClr val="bg1">
                    <a:lumMod val="65000"/>
                  </a:schemeClr>
                </a:solidFill>
                <a:latin typeface="Calibri" pitchFamily="34" charset="0"/>
                <a:cs typeface="Calibri" pitchFamily="34" charset="0"/>
              </a:rPr>
              <a:t>(2) Standard distance of a score from the mean</a:t>
            </a:r>
          </a:p>
          <a:p>
            <a:pPr marL="688975"/>
            <a:r>
              <a:rPr lang="en-US" sz="2400" dirty="0">
                <a:solidFill>
                  <a:schemeClr val="bg1">
                    <a:lumMod val="65000"/>
                  </a:schemeClr>
                </a:solidFill>
                <a:latin typeface="Calibri" pitchFamily="34" charset="0"/>
                <a:cs typeface="Calibri" pitchFamily="34" charset="0"/>
              </a:rPr>
              <a:t>(3) Average deviation of a score from the mean</a:t>
            </a:r>
          </a:p>
          <a:p>
            <a:pPr marL="688975"/>
            <a:r>
              <a:rPr lang="en-US" sz="2400" dirty="0">
                <a:latin typeface="Calibri" pitchFamily="34" charset="0"/>
                <a:cs typeface="Calibri" pitchFamily="34" charset="0"/>
              </a:rPr>
              <a:t>(4) Sq. root of the average squared distance of a score from the mean</a:t>
            </a:r>
          </a:p>
          <a:p>
            <a:pPr marL="688975"/>
            <a:endParaRPr lang="en-US" sz="2400" dirty="0">
              <a:latin typeface="Calibri" pitchFamily="34" charset="0"/>
              <a:cs typeface="Calibri" pitchFamily="34" charset="0"/>
            </a:endParaRPr>
          </a:p>
        </p:txBody>
      </p:sp>
      <p:sp>
        <p:nvSpPr>
          <p:cNvPr id="7" name="Rounded Rectangle 6"/>
          <p:cNvSpPr/>
          <p:nvPr/>
        </p:nvSpPr>
        <p:spPr>
          <a:xfrm>
            <a:off x="7010400" y="1672798"/>
            <a:ext cx="1676400" cy="6858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False</a:t>
            </a:r>
          </a:p>
        </p:txBody>
      </p:sp>
    </p:spTree>
    <p:extLst>
      <p:ext uri="{BB962C8B-B14F-4D97-AF65-F5344CB8AC3E}">
        <p14:creationId xmlns:p14="http://schemas.microsoft.com/office/powerpoint/2010/main" val="41190283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0" y="1600200"/>
            <a:ext cx="8077200" cy="4154984"/>
          </a:xfrm>
          <a:prstGeom prst="rect">
            <a:avLst/>
          </a:prstGeom>
        </p:spPr>
        <p:txBody>
          <a:bodyPr wrap="square">
            <a:spAutoFit/>
          </a:bodyPr>
          <a:lstStyle/>
          <a:p>
            <a:pPr marL="457200" indent="-457200">
              <a:buFont typeface="Arial" pitchFamily="34" charset="0"/>
              <a:buChar char="•"/>
            </a:pPr>
            <a:r>
              <a:rPr lang="en-US" sz="2400" dirty="0">
                <a:latin typeface="Calibri" pitchFamily="34" charset="0"/>
                <a:cs typeface="Calibri" pitchFamily="34" charset="0"/>
              </a:rPr>
              <a:t>Goal of inferential statistics: </a:t>
            </a:r>
          </a:p>
          <a:p>
            <a:pPr marL="914400" lvl="1" indent="-457200">
              <a:buFont typeface="Courier New" pitchFamily="49" charset="0"/>
              <a:buChar char="o"/>
            </a:pPr>
            <a:r>
              <a:rPr lang="en-US" sz="2400" dirty="0">
                <a:latin typeface="Calibri" pitchFamily="34" charset="0"/>
                <a:cs typeface="Calibri" pitchFamily="34" charset="0"/>
              </a:rPr>
              <a:t>Draw general conclusions about population based on limited information from a sample </a:t>
            </a:r>
          </a:p>
          <a:p>
            <a:pPr marL="457200" indent="-457200">
              <a:buFont typeface="+mj-lt"/>
              <a:buAutoNum type="alphaLcParenR"/>
            </a:pPr>
            <a:endParaRPr lang="en-US" sz="2400" dirty="0"/>
          </a:p>
          <a:p>
            <a:pPr marL="457200" indent="-457200">
              <a:buFont typeface="+mj-lt"/>
              <a:buAutoNum type="alphaLcParenR"/>
            </a:pPr>
            <a:endParaRPr lang="en-US" sz="2400" dirty="0"/>
          </a:p>
          <a:p>
            <a:pPr marL="457200" indent="-457200">
              <a:buFont typeface="Arial" pitchFamily="34" charset="0"/>
              <a:buChar char="•"/>
            </a:pPr>
            <a:r>
              <a:rPr lang="en-US" sz="2400" dirty="0">
                <a:latin typeface="Calibri" pitchFamily="34" charset="0"/>
                <a:cs typeface="Calibri" pitchFamily="34" charset="0"/>
              </a:rPr>
              <a:t>Samples differ from the population </a:t>
            </a:r>
          </a:p>
          <a:p>
            <a:pPr marL="914400" lvl="1" indent="-457200">
              <a:buFont typeface="Courier New" pitchFamily="49" charset="0"/>
              <a:buChar char="o"/>
            </a:pPr>
            <a:r>
              <a:rPr lang="en-US" sz="2400" dirty="0">
                <a:latin typeface="Calibri" pitchFamily="34" charset="0"/>
                <a:cs typeface="Calibri" pitchFamily="34" charset="0"/>
              </a:rPr>
              <a:t>Samples have less variability</a:t>
            </a:r>
          </a:p>
          <a:p>
            <a:pPr marL="914400" lvl="1" indent="-457200">
              <a:buFont typeface="Courier New" pitchFamily="49" charset="0"/>
              <a:buChar char="o"/>
            </a:pPr>
            <a:endParaRPr lang="en-US" sz="2400" dirty="0">
              <a:latin typeface="Calibri" pitchFamily="34" charset="0"/>
              <a:cs typeface="Calibri" pitchFamily="34" charset="0"/>
            </a:endParaRPr>
          </a:p>
          <a:p>
            <a:pPr marL="914400" lvl="1" indent="-457200">
              <a:buFont typeface="Courier New" pitchFamily="49" charset="0"/>
              <a:buChar char="o"/>
            </a:pPr>
            <a:r>
              <a:rPr lang="en-US" sz="2400" dirty="0">
                <a:latin typeface="Calibri" pitchFamily="34" charset="0"/>
                <a:cs typeface="Calibri" pitchFamily="34" charset="0"/>
              </a:rPr>
              <a:t>Computing the Variance and Standard Deviation in the same way as for a population would give a biased estimate of the population values</a:t>
            </a:r>
          </a:p>
        </p:txBody>
      </p:sp>
      <p:sp>
        <p:nvSpPr>
          <p:cNvPr id="8" name="Title 1"/>
          <p:cNvSpPr>
            <a:spLocks noGrp="1"/>
          </p:cNvSpPr>
          <p:nvPr>
            <p:ph type="title"/>
          </p:nvPr>
        </p:nvSpPr>
        <p:spPr>
          <a:xfrm>
            <a:off x="395640" y="274680"/>
            <a:ext cx="6386160" cy="849960"/>
          </a:xfrm>
        </p:spPr>
        <p:txBody>
          <a:bodyPr lIns="0" tIns="0" rIns="0" bIns="0" anchor="ctr"/>
          <a:lstStyle/>
          <a:p>
            <a:r>
              <a:rPr lang="en-US" sz="4000" b="1" dirty="0"/>
              <a:t>Standard Deviation and Variance for a Sample</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3625920" y="1166040"/>
              <a:ext cx="2185200" cy="3134160"/>
            </p14:xfrm>
          </p:contentPart>
        </mc:Choice>
        <mc:Fallback>
          <p:pic>
            <p:nvPicPr>
              <p:cNvPr id="2" name="Ink 1"/>
              <p:cNvPicPr/>
              <p:nvPr/>
            </p:nvPicPr>
            <p:blipFill>
              <a:blip r:embed="rId3"/>
              <a:stretch>
                <a:fillRect/>
              </a:stretch>
            </p:blipFill>
            <p:spPr>
              <a:xfrm>
                <a:off x="3620880" y="1154160"/>
                <a:ext cx="2202120" cy="3151440"/>
              </a:xfrm>
              <a:prstGeom prst="rect">
                <a:avLst/>
              </a:prstGeom>
            </p:spPr>
          </p:pic>
        </mc:Fallback>
      </mc:AlternateContent>
    </p:spTree>
    <p:extLst>
      <p:ext uri="{BB962C8B-B14F-4D97-AF65-F5344CB8AC3E}">
        <p14:creationId xmlns:p14="http://schemas.microsoft.com/office/powerpoint/2010/main" val="14247252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6754" y="1619074"/>
            <a:ext cx="4230879" cy="4019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77687" y="1599196"/>
            <a:ext cx="3323728" cy="3231654"/>
          </a:xfrm>
          <a:prstGeom prst="rect">
            <a:avLst/>
          </a:prstGeom>
        </p:spPr>
        <p:txBody>
          <a:bodyPr wrap="square">
            <a:spAutoFit/>
          </a:bodyPr>
          <a:lstStyle/>
          <a:p>
            <a:pPr marL="285750" indent="-285750">
              <a:buFont typeface="Arial" pitchFamily="34" charset="0"/>
              <a:buChar char="•"/>
            </a:pPr>
            <a:r>
              <a:rPr lang="en-US" sz="2400" dirty="0">
                <a:latin typeface="Calibri" pitchFamily="34" charset="0"/>
                <a:cs typeface="Calibri" pitchFamily="34" charset="0"/>
              </a:rPr>
              <a:t>Sum of Squares (SS) is computed as before </a:t>
            </a:r>
          </a:p>
          <a:p>
            <a:pPr marL="285750" indent="-285750">
              <a:buFont typeface="Arial" pitchFamily="34" charset="0"/>
              <a:buChar char="•"/>
            </a:pPr>
            <a:endParaRPr lang="en-US" sz="1600" dirty="0">
              <a:latin typeface="Calibri" pitchFamily="34" charset="0"/>
              <a:cs typeface="Calibri" pitchFamily="34" charset="0"/>
            </a:endParaRPr>
          </a:p>
          <a:p>
            <a:pPr marL="285750" indent="-285750">
              <a:buFont typeface="Arial" pitchFamily="34" charset="0"/>
              <a:buChar char="•"/>
            </a:pPr>
            <a:r>
              <a:rPr lang="en-US" sz="2400" dirty="0">
                <a:latin typeface="Calibri" pitchFamily="34" charset="0"/>
                <a:cs typeface="Calibri" pitchFamily="34" charset="0"/>
              </a:rPr>
              <a:t> Formula for Variance has n-1 rather than N in the denominator </a:t>
            </a:r>
          </a:p>
          <a:p>
            <a:pPr marL="285750" indent="-285750">
              <a:buFont typeface="Arial" pitchFamily="34" charset="0"/>
              <a:buChar char="•"/>
            </a:pPr>
            <a:endParaRPr lang="en-US" sz="1400" dirty="0">
              <a:latin typeface="Calibri" pitchFamily="34" charset="0"/>
              <a:cs typeface="Calibri" pitchFamily="34" charset="0"/>
            </a:endParaRPr>
          </a:p>
          <a:p>
            <a:pPr marL="285750" indent="-285750">
              <a:buFont typeface="Arial" pitchFamily="34" charset="0"/>
              <a:buChar char="•"/>
            </a:pPr>
            <a:r>
              <a:rPr lang="en-US" sz="2400" dirty="0">
                <a:latin typeface="Calibri" pitchFamily="34" charset="0"/>
                <a:cs typeface="Calibri" pitchFamily="34" charset="0"/>
              </a:rPr>
              <a:t> Notation uses s instead of σ  </a:t>
            </a:r>
          </a:p>
        </p:txBody>
      </p:sp>
      <p:pic>
        <p:nvPicPr>
          <p:cNvPr id="583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015517"/>
            <a:ext cx="4873440" cy="1392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txBox="1">
            <a:spLocks/>
          </p:cNvSpPr>
          <p:nvPr/>
        </p:nvSpPr>
        <p:spPr>
          <a:xfrm>
            <a:off x="377687" y="152400"/>
            <a:ext cx="6251713" cy="849960"/>
          </a:xfrm>
          <a:prstGeom prst="rect">
            <a:avLst/>
          </a:prstGeom>
        </p:spPr>
        <p:txBody>
          <a:bodyPr lIns="0" tIns="0" rIns="0" bIns="0" anchor="ctr"/>
          <a:lstStyle/>
          <a:p>
            <a:pPr algn="ctr"/>
            <a:r>
              <a:rPr lang="en-US" sz="2800" b="1" dirty="0">
                <a:latin typeface="Calibri" panose="020F0502020204030204" pitchFamily="34" charset="0"/>
                <a:cs typeface="Calibri" panose="020F0502020204030204" pitchFamily="34" charset="0"/>
              </a:rPr>
              <a:t>Sample  Standard Deviation and Variance</a:t>
            </a: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632160" y="685080"/>
              <a:ext cx="8312760" cy="5677920"/>
            </p14:xfrm>
          </p:contentPart>
        </mc:Choice>
        <mc:Fallback>
          <p:pic>
            <p:nvPicPr>
              <p:cNvPr id="2" name="Ink 1"/>
              <p:cNvPicPr/>
              <p:nvPr/>
            </p:nvPicPr>
            <p:blipFill>
              <a:blip r:embed="rId5"/>
              <a:stretch>
                <a:fillRect/>
              </a:stretch>
            </p:blipFill>
            <p:spPr>
              <a:xfrm>
                <a:off x="626400" y="676800"/>
                <a:ext cx="8330400" cy="5693040"/>
              </a:xfrm>
              <a:prstGeom prst="rect">
                <a:avLst/>
              </a:prstGeom>
            </p:spPr>
          </p:pic>
        </mc:Fallback>
      </mc:AlternateContent>
    </p:spTree>
    <p:extLst>
      <p:ext uri="{BB962C8B-B14F-4D97-AF65-F5344CB8AC3E}">
        <p14:creationId xmlns:p14="http://schemas.microsoft.com/office/powerpoint/2010/main" val="34187846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640" y="274680"/>
            <a:ext cx="6386160" cy="849960"/>
          </a:xfrm>
        </p:spPr>
        <p:txBody>
          <a:bodyPr lIns="0" tIns="0" rIns="0" bIns="0" anchor="ctr"/>
          <a:lstStyle/>
          <a:p>
            <a:r>
              <a:rPr lang="en-US" sz="4000" b="1" dirty="0"/>
              <a:t>Degrees of Freedom</a:t>
            </a:r>
          </a:p>
        </p:txBody>
      </p:sp>
      <p:sp>
        <p:nvSpPr>
          <p:cNvPr id="3" name="Rectangle 2"/>
          <p:cNvSpPr/>
          <p:nvPr/>
        </p:nvSpPr>
        <p:spPr>
          <a:xfrm>
            <a:off x="377686" y="1599196"/>
            <a:ext cx="7775713" cy="4524315"/>
          </a:xfrm>
          <a:prstGeom prst="rect">
            <a:avLst/>
          </a:prstGeom>
        </p:spPr>
        <p:txBody>
          <a:bodyPr wrap="square">
            <a:spAutoFit/>
          </a:bodyPr>
          <a:lstStyle/>
          <a:p>
            <a:pPr marL="285750" indent="-285750">
              <a:buFont typeface="Arial" pitchFamily="34" charset="0"/>
              <a:buChar char="•"/>
            </a:pPr>
            <a:r>
              <a:rPr lang="en-US" sz="2400" dirty="0">
                <a:latin typeface="Calibri" pitchFamily="34" charset="0"/>
                <a:cs typeface="Calibri" pitchFamily="34" charset="0"/>
              </a:rPr>
              <a:t>Population variance </a:t>
            </a:r>
          </a:p>
          <a:p>
            <a:pPr marL="806450" indent="-342900">
              <a:buFont typeface="Courier New" pitchFamily="49" charset="0"/>
              <a:buChar char="o"/>
            </a:pPr>
            <a:r>
              <a:rPr lang="en-US" sz="2400" dirty="0">
                <a:latin typeface="Calibri" pitchFamily="34" charset="0"/>
                <a:cs typeface="Calibri" pitchFamily="34" charset="0"/>
              </a:rPr>
              <a:t>Mean is known </a:t>
            </a:r>
          </a:p>
          <a:p>
            <a:pPr marL="806450" indent="-342900">
              <a:buFont typeface="Courier New" pitchFamily="49" charset="0"/>
              <a:buChar char="o"/>
            </a:pPr>
            <a:r>
              <a:rPr lang="en-US" sz="2400" dirty="0">
                <a:latin typeface="Calibri" pitchFamily="34" charset="0"/>
                <a:cs typeface="Calibri" pitchFamily="34" charset="0"/>
              </a:rPr>
              <a:t>Deviations are computed from a known mean </a:t>
            </a:r>
          </a:p>
          <a:p>
            <a:pPr marL="285750" indent="-285750">
              <a:buFont typeface="Arial" pitchFamily="34" charset="0"/>
              <a:buChar char="•"/>
            </a:pPr>
            <a:endParaRPr lang="en-US" sz="2400" dirty="0">
              <a:latin typeface="Calibri" pitchFamily="34" charset="0"/>
              <a:cs typeface="Calibri" pitchFamily="34" charset="0"/>
            </a:endParaRPr>
          </a:p>
          <a:p>
            <a:pPr marL="285750" indent="-285750">
              <a:buFont typeface="Arial" pitchFamily="34" charset="0"/>
              <a:buChar char="•"/>
            </a:pPr>
            <a:r>
              <a:rPr lang="en-US" sz="2400" dirty="0">
                <a:latin typeface="Calibri" pitchFamily="34" charset="0"/>
                <a:cs typeface="Calibri" pitchFamily="34" charset="0"/>
              </a:rPr>
              <a:t> Sample variance as estimate of population </a:t>
            </a:r>
          </a:p>
          <a:p>
            <a:pPr marL="806450" indent="-342900">
              <a:buFont typeface="Courier New" pitchFamily="49" charset="0"/>
              <a:buChar char="o"/>
            </a:pPr>
            <a:r>
              <a:rPr lang="en-US" sz="2400" dirty="0">
                <a:latin typeface="Calibri" pitchFamily="34" charset="0"/>
                <a:cs typeface="Calibri" pitchFamily="34" charset="0"/>
              </a:rPr>
              <a:t>Population mean is unknown </a:t>
            </a:r>
          </a:p>
          <a:p>
            <a:pPr marL="806450" indent="-342900">
              <a:buFont typeface="Courier New" pitchFamily="49" charset="0"/>
              <a:buChar char="o"/>
            </a:pPr>
            <a:r>
              <a:rPr lang="en-US" sz="2400" dirty="0">
                <a:latin typeface="Calibri" pitchFamily="34" charset="0"/>
                <a:cs typeface="Calibri" pitchFamily="34" charset="0"/>
              </a:rPr>
              <a:t>Using sample mean restricts variability </a:t>
            </a:r>
          </a:p>
          <a:p>
            <a:pPr marL="285750" indent="-285750">
              <a:buFont typeface="Arial" pitchFamily="34" charset="0"/>
              <a:buChar char="•"/>
            </a:pPr>
            <a:endParaRPr lang="en-US" sz="2400" dirty="0">
              <a:latin typeface="Calibri" pitchFamily="34" charset="0"/>
              <a:cs typeface="Calibri" pitchFamily="34" charset="0"/>
            </a:endParaRPr>
          </a:p>
          <a:p>
            <a:pPr marL="285750" indent="-285750">
              <a:buFont typeface="Arial" pitchFamily="34" charset="0"/>
              <a:buChar char="•"/>
            </a:pPr>
            <a:r>
              <a:rPr lang="en-US" sz="2400" dirty="0">
                <a:latin typeface="Calibri" pitchFamily="34" charset="0"/>
                <a:cs typeface="Calibri" pitchFamily="34" charset="0"/>
              </a:rPr>
              <a:t> Degrees of freedom </a:t>
            </a:r>
          </a:p>
          <a:p>
            <a:pPr marL="806450" indent="-342900">
              <a:buFont typeface="Courier New" pitchFamily="49" charset="0"/>
              <a:buChar char="o"/>
            </a:pPr>
            <a:r>
              <a:rPr lang="en-US" sz="2400" dirty="0">
                <a:latin typeface="Calibri" pitchFamily="34" charset="0"/>
                <a:cs typeface="Calibri" pitchFamily="34" charset="0"/>
              </a:rPr>
              <a:t>Number of scores in sample that are independent and free to vary</a:t>
            </a:r>
          </a:p>
          <a:p>
            <a:pPr marL="806450" indent="-342900">
              <a:buFont typeface="Courier New" pitchFamily="49" charset="0"/>
              <a:buChar char="o"/>
            </a:pPr>
            <a:r>
              <a:rPr lang="en-US" sz="2400" dirty="0">
                <a:latin typeface="Calibri" pitchFamily="34" charset="0"/>
                <a:cs typeface="Calibri" pitchFamily="34" charset="0"/>
              </a:rPr>
              <a:t>Degrees of freedom (</a:t>
            </a:r>
            <a:r>
              <a:rPr lang="en-US" sz="2400" dirty="0" err="1">
                <a:latin typeface="Calibri" pitchFamily="34" charset="0"/>
                <a:cs typeface="Calibri" pitchFamily="34" charset="0"/>
              </a:rPr>
              <a:t>df</a:t>
            </a:r>
            <a:r>
              <a:rPr lang="en-US" sz="2400" dirty="0">
                <a:latin typeface="Calibri" pitchFamily="34" charset="0"/>
                <a:cs typeface="Calibri" pitchFamily="34" charset="0"/>
              </a:rPr>
              <a:t>) = n – 1</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4592880" y="864720"/>
              <a:ext cx="4283640" cy="5308200"/>
            </p14:xfrm>
          </p:contentPart>
        </mc:Choice>
        <mc:Fallback>
          <p:pic>
            <p:nvPicPr>
              <p:cNvPr id="4" name="Ink 3"/>
              <p:cNvPicPr/>
              <p:nvPr/>
            </p:nvPicPr>
            <p:blipFill>
              <a:blip r:embed="rId3"/>
              <a:stretch>
                <a:fillRect/>
              </a:stretch>
            </p:blipFill>
            <p:spPr>
              <a:xfrm>
                <a:off x="4586400" y="855000"/>
                <a:ext cx="4300920" cy="5324760"/>
              </a:xfrm>
              <a:prstGeom prst="rect">
                <a:avLst/>
              </a:prstGeom>
            </p:spPr>
          </p:pic>
        </mc:Fallback>
      </mc:AlternateContent>
    </p:spTree>
    <p:extLst>
      <p:ext uri="{BB962C8B-B14F-4D97-AF65-F5344CB8AC3E}">
        <p14:creationId xmlns:p14="http://schemas.microsoft.com/office/powerpoint/2010/main" val="31819027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Learning Check</a:t>
            </a:r>
          </a:p>
        </p:txBody>
      </p:sp>
      <p:sp>
        <p:nvSpPr>
          <p:cNvPr id="6" name="Rectangle 5"/>
          <p:cNvSpPr/>
          <p:nvPr/>
        </p:nvSpPr>
        <p:spPr>
          <a:xfrm>
            <a:off x="480391" y="2215559"/>
            <a:ext cx="7745896" cy="2308324"/>
          </a:xfrm>
          <a:prstGeom prst="rect">
            <a:avLst/>
          </a:prstGeom>
        </p:spPr>
        <p:txBody>
          <a:bodyPr wrap="square">
            <a:spAutoFit/>
          </a:bodyPr>
          <a:lstStyle/>
          <a:p>
            <a:pPr marL="457200" indent="-457200">
              <a:buFont typeface="+mj-lt"/>
              <a:buAutoNum type="alphaLcParenR"/>
            </a:pPr>
            <a:r>
              <a:rPr lang="en-US" sz="2400" dirty="0">
                <a:latin typeface="Calibri" pitchFamily="34" charset="0"/>
                <a:cs typeface="Calibri" pitchFamily="34" charset="0"/>
              </a:rPr>
              <a:t>A sample of four scores has SS = 24. What is the variance? </a:t>
            </a:r>
          </a:p>
          <a:p>
            <a:pPr marL="1146175" indent="-457200">
              <a:buAutoNum type="arabicParenBoth"/>
            </a:pPr>
            <a:r>
              <a:rPr lang="en-US" sz="2400" dirty="0">
                <a:latin typeface="Calibri" pitchFamily="34" charset="0"/>
                <a:cs typeface="Calibri" pitchFamily="34" charset="0"/>
              </a:rPr>
              <a:t>The variance is 6</a:t>
            </a:r>
          </a:p>
          <a:p>
            <a:pPr marL="1146175" indent="-457200">
              <a:buAutoNum type="arabicParenBoth"/>
            </a:pPr>
            <a:r>
              <a:rPr lang="en-US" sz="2400" dirty="0">
                <a:latin typeface="Calibri" pitchFamily="34" charset="0"/>
                <a:cs typeface="Calibri" pitchFamily="34" charset="0"/>
              </a:rPr>
              <a:t>The variance is 7</a:t>
            </a:r>
          </a:p>
          <a:p>
            <a:pPr marL="1146175" indent="-457200">
              <a:buFontTx/>
              <a:buAutoNum type="arabicParenBoth"/>
            </a:pPr>
            <a:r>
              <a:rPr lang="en-US" sz="2400" dirty="0">
                <a:latin typeface="Calibri" pitchFamily="34" charset="0"/>
                <a:cs typeface="Calibri" pitchFamily="34" charset="0"/>
              </a:rPr>
              <a:t>The variance is 8</a:t>
            </a:r>
          </a:p>
          <a:p>
            <a:pPr marL="1146175" indent="-457200">
              <a:buFontTx/>
              <a:buAutoNum type="arabicParenBoth"/>
            </a:pPr>
            <a:r>
              <a:rPr lang="en-US" sz="2400" dirty="0">
                <a:latin typeface="Calibri" pitchFamily="34" charset="0"/>
                <a:cs typeface="Calibri" pitchFamily="34" charset="0"/>
              </a:rPr>
              <a:t>The variance is 12</a:t>
            </a:r>
          </a:p>
        </p:txBody>
      </p:sp>
      <p:sp>
        <p:nvSpPr>
          <p:cNvPr id="9" name="Rounded Rectangle 8"/>
          <p:cNvSpPr/>
          <p:nvPr/>
        </p:nvSpPr>
        <p:spPr>
          <a:xfrm>
            <a:off x="712304" y="1524000"/>
            <a:ext cx="6324600" cy="6858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Select the correct option</a:t>
            </a:r>
          </a:p>
        </p:txBody>
      </p:sp>
      <p:sp>
        <p:nvSpPr>
          <p:cNvPr id="8" name="Rounded Rectangle 7"/>
          <p:cNvSpPr/>
          <p:nvPr/>
        </p:nvSpPr>
        <p:spPr>
          <a:xfrm>
            <a:off x="7388087" y="4724400"/>
            <a:ext cx="1676400" cy="6858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True / False ?</a:t>
            </a:r>
          </a:p>
        </p:txBody>
      </p:sp>
      <p:sp>
        <p:nvSpPr>
          <p:cNvPr id="10" name="Rectangle 9"/>
          <p:cNvSpPr/>
          <p:nvPr/>
        </p:nvSpPr>
        <p:spPr>
          <a:xfrm>
            <a:off x="480390" y="4616295"/>
            <a:ext cx="6758609" cy="1938992"/>
          </a:xfrm>
          <a:prstGeom prst="rect">
            <a:avLst/>
          </a:prstGeom>
        </p:spPr>
        <p:txBody>
          <a:bodyPr wrap="square">
            <a:spAutoFit/>
          </a:bodyPr>
          <a:lstStyle/>
          <a:p>
            <a:pPr marL="457200" indent="-457200">
              <a:buFont typeface="+mj-lt"/>
              <a:buAutoNum type="alphaLcParenR" startAt="2"/>
            </a:pPr>
            <a:r>
              <a:rPr lang="en-US" sz="2400" dirty="0">
                <a:latin typeface="Calibri" pitchFamily="34" charset="0"/>
                <a:cs typeface="Calibri" pitchFamily="34" charset="0"/>
              </a:rPr>
              <a:t>A sample systematically has less variability than a population</a:t>
            </a:r>
          </a:p>
          <a:p>
            <a:pPr marL="457200" indent="-457200">
              <a:buFont typeface="+mj-lt"/>
              <a:buAutoNum type="alphaLcParenR" startAt="2"/>
            </a:pPr>
            <a:r>
              <a:rPr lang="en-US" sz="2400" dirty="0">
                <a:latin typeface="Calibri" pitchFamily="34" charset="0"/>
                <a:cs typeface="Calibri" pitchFamily="34" charset="0"/>
              </a:rPr>
              <a:t>The standard deviation is the distance from the Mean to the farthest point on the distribution curve</a:t>
            </a:r>
          </a:p>
        </p:txBody>
      </p:sp>
      <p:sp>
        <p:nvSpPr>
          <p:cNvPr id="11" name="Rounded Rectangle 10"/>
          <p:cNvSpPr/>
          <p:nvPr/>
        </p:nvSpPr>
        <p:spPr>
          <a:xfrm>
            <a:off x="7388087" y="5562600"/>
            <a:ext cx="1676400" cy="6858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True / False ?</a:t>
            </a:r>
          </a:p>
        </p:txBody>
      </p:sp>
    </p:spTree>
    <p:extLst>
      <p:ext uri="{BB962C8B-B14F-4D97-AF65-F5344CB8AC3E}">
        <p14:creationId xmlns:p14="http://schemas.microsoft.com/office/powerpoint/2010/main" val="20196452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Solution</a:t>
            </a:r>
          </a:p>
        </p:txBody>
      </p:sp>
      <p:sp>
        <p:nvSpPr>
          <p:cNvPr id="6" name="Rectangle 5"/>
          <p:cNvSpPr/>
          <p:nvPr/>
        </p:nvSpPr>
        <p:spPr>
          <a:xfrm>
            <a:off x="480391" y="2215559"/>
            <a:ext cx="7745896" cy="2308324"/>
          </a:xfrm>
          <a:prstGeom prst="rect">
            <a:avLst/>
          </a:prstGeom>
        </p:spPr>
        <p:txBody>
          <a:bodyPr wrap="square">
            <a:spAutoFit/>
          </a:bodyPr>
          <a:lstStyle/>
          <a:p>
            <a:pPr marL="457200" indent="-457200">
              <a:buFont typeface="+mj-lt"/>
              <a:buAutoNum type="alphaLcParenR"/>
            </a:pPr>
            <a:r>
              <a:rPr lang="en-US" sz="2400" dirty="0">
                <a:latin typeface="Calibri" pitchFamily="34" charset="0"/>
                <a:cs typeface="Calibri" pitchFamily="34" charset="0"/>
              </a:rPr>
              <a:t>A sample of four scores has SS = 24. What is the variance? </a:t>
            </a:r>
          </a:p>
          <a:p>
            <a:pPr marL="1146175" indent="-457200">
              <a:buAutoNum type="arabicParenBoth"/>
            </a:pPr>
            <a:r>
              <a:rPr lang="en-US" sz="2400" dirty="0">
                <a:solidFill>
                  <a:schemeClr val="bg1">
                    <a:lumMod val="85000"/>
                  </a:schemeClr>
                </a:solidFill>
                <a:latin typeface="Calibri" pitchFamily="34" charset="0"/>
                <a:cs typeface="Calibri" pitchFamily="34" charset="0"/>
              </a:rPr>
              <a:t>The variance is 6</a:t>
            </a:r>
          </a:p>
          <a:p>
            <a:pPr marL="1146175" indent="-457200">
              <a:buAutoNum type="arabicParenBoth"/>
            </a:pPr>
            <a:r>
              <a:rPr lang="en-US" sz="2400" dirty="0">
                <a:solidFill>
                  <a:schemeClr val="bg1">
                    <a:lumMod val="85000"/>
                  </a:schemeClr>
                </a:solidFill>
                <a:latin typeface="Calibri" pitchFamily="34" charset="0"/>
                <a:cs typeface="Calibri" pitchFamily="34" charset="0"/>
              </a:rPr>
              <a:t>The variance is 7</a:t>
            </a:r>
          </a:p>
          <a:p>
            <a:pPr marL="1146175" indent="-457200">
              <a:buFontTx/>
              <a:buAutoNum type="arabicParenBoth"/>
            </a:pPr>
            <a:r>
              <a:rPr lang="en-US" sz="2400" dirty="0">
                <a:latin typeface="Calibri" pitchFamily="34" charset="0"/>
                <a:cs typeface="Calibri" pitchFamily="34" charset="0"/>
              </a:rPr>
              <a:t>The variance is 8</a:t>
            </a:r>
          </a:p>
          <a:p>
            <a:pPr marL="1146175" indent="-457200">
              <a:buFontTx/>
              <a:buAutoNum type="arabicParenBoth"/>
            </a:pPr>
            <a:r>
              <a:rPr lang="en-US" sz="2400" dirty="0">
                <a:solidFill>
                  <a:schemeClr val="bg1">
                    <a:lumMod val="85000"/>
                  </a:schemeClr>
                </a:solidFill>
                <a:latin typeface="Calibri" pitchFamily="34" charset="0"/>
                <a:cs typeface="Calibri" pitchFamily="34" charset="0"/>
              </a:rPr>
              <a:t>The variance is 12</a:t>
            </a:r>
          </a:p>
        </p:txBody>
      </p:sp>
      <p:sp>
        <p:nvSpPr>
          <p:cNvPr id="9" name="Rounded Rectangle 8"/>
          <p:cNvSpPr/>
          <p:nvPr/>
        </p:nvSpPr>
        <p:spPr>
          <a:xfrm>
            <a:off x="712304" y="1524000"/>
            <a:ext cx="6324600" cy="6858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Select the correct option</a:t>
            </a:r>
          </a:p>
        </p:txBody>
      </p:sp>
      <p:sp>
        <p:nvSpPr>
          <p:cNvPr id="8" name="Rounded Rectangle 7"/>
          <p:cNvSpPr/>
          <p:nvPr/>
        </p:nvSpPr>
        <p:spPr>
          <a:xfrm>
            <a:off x="7388087" y="4724400"/>
            <a:ext cx="1676400" cy="6858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True</a:t>
            </a:r>
          </a:p>
        </p:txBody>
      </p:sp>
      <p:sp>
        <p:nvSpPr>
          <p:cNvPr id="10" name="Rectangle 9"/>
          <p:cNvSpPr/>
          <p:nvPr/>
        </p:nvSpPr>
        <p:spPr>
          <a:xfrm>
            <a:off x="480390" y="4616295"/>
            <a:ext cx="6758609" cy="2015936"/>
          </a:xfrm>
          <a:prstGeom prst="rect">
            <a:avLst/>
          </a:prstGeom>
        </p:spPr>
        <p:txBody>
          <a:bodyPr wrap="square">
            <a:spAutoFit/>
          </a:bodyPr>
          <a:lstStyle/>
          <a:p>
            <a:pPr marL="457200" indent="-457200">
              <a:spcAft>
                <a:spcPts val="600"/>
              </a:spcAft>
              <a:buFont typeface="+mj-lt"/>
              <a:buAutoNum type="alphaLcParenR" startAt="2"/>
            </a:pPr>
            <a:r>
              <a:rPr lang="en-US" sz="2400" dirty="0">
                <a:latin typeface="Calibri" pitchFamily="34" charset="0"/>
                <a:cs typeface="Calibri" pitchFamily="34" charset="0"/>
              </a:rPr>
              <a:t>Extreme scores affect variability, but are less likely to be included in a sample</a:t>
            </a:r>
          </a:p>
          <a:p>
            <a:pPr marL="457200" indent="-457200">
              <a:buFont typeface="+mj-lt"/>
              <a:buAutoNum type="alphaLcParenR" startAt="2"/>
            </a:pPr>
            <a:r>
              <a:rPr lang="en-US" sz="2400" dirty="0">
                <a:latin typeface="Calibri" pitchFamily="34" charset="0"/>
                <a:cs typeface="Calibri" pitchFamily="34" charset="0"/>
              </a:rPr>
              <a:t>The standard deviation extends from the mean approximately halfway to the most extreme score </a:t>
            </a:r>
          </a:p>
        </p:txBody>
      </p:sp>
      <p:sp>
        <p:nvSpPr>
          <p:cNvPr id="11" name="Rounded Rectangle 10"/>
          <p:cNvSpPr/>
          <p:nvPr/>
        </p:nvSpPr>
        <p:spPr>
          <a:xfrm>
            <a:off x="7388087" y="5562600"/>
            <a:ext cx="1676400" cy="6858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False</a:t>
            </a:r>
          </a:p>
        </p:txBody>
      </p:sp>
    </p:spTree>
    <p:extLst>
      <p:ext uri="{BB962C8B-B14F-4D97-AF65-F5344CB8AC3E}">
        <p14:creationId xmlns:p14="http://schemas.microsoft.com/office/powerpoint/2010/main" val="23785724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67A9-0BDE-4BD2-9D8E-CF546E39F51E}"/>
              </a:ext>
            </a:extLst>
          </p:cNvPr>
          <p:cNvSpPr>
            <a:spLocks noGrp="1"/>
          </p:cNvSpPr>
          <p:nvPr>
            <p:ph type="title"/>
          </p:nvPr>
        </p:nvSpPr>
        <p:spPr>
          <a:xfrm>
            <a:off x="838200" y="381000"/>
            <a:ext cx="6058800" cy="849960"/>
          </a:xfrm>
        </p:spPr>
        <p:txBody>
          <a:bodyPr/>
          <a:lstStyle/>
          <a:p>
            <a:pPr algn="ctr"/>
            <a:r>
              <a:rPr lang="en-US" sz="3200" b="1" dirty="0">
                <a:latin typeface="Calibri" panose="020F0502020204030204" pitchFamily="34" charset="0"/>
                <a:cs typeface="Calibri" panose="020F0502020204030204" pitchFamily="34" charset="0"/>
              </a:rPr>
              <a:t>Evaluation Components </a:t>
            </a:r>
            <a:endParaRPr lang="x-none" sz="3200" b="1" dirty="0">
              <a:latin typeface="Calibri" panose="020F0502020204030204" pitchFamily="34" charset="0"/>
              <a:cs typeface="Calibri" panose="020F050202020403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8615435"/>
              </p:ext>
            </p:extLst>
          </p:nvPr>
        </p:nvGraphicFramePr>
        <p:xfrm>
          <a:off x="381000" y="1600200"/>
          <a:ext cx="7391401" cy="4419600"/>
        </p:xfrm>
        <a:graphic>
          <a:graphicData uri="http://schemas.openxmlformats.org/drawingml/2006/table">
            <a:tbl>
              <a:tblPr>
                <a:tableStyleId>{5C22544A-7EE6-4342-B048-85BDC9FD1C3A}</a:tableStyleId>
              </a:tblPr>
              <a:tblGrid>
                <a:gridCol w="1381152">
                  <a:extLst>
                    <a:ext uri="{9D8B030D-6E8A-4147-A177-3AD203B41FA5}">
                      <a16:colId xmlns:a16="http://schemas.microsoft.com/office/drawing/2014/main" val="20000"/>
                    </a:ext>
                  </a:extLst>
                </a:gridCol>
                <a:gridCol w="2820681">
                  <a:extLst>
                    <a:ext uri="{9D8B030D-6E8A-4147-A177-3AD203B41FA5}">
                      <a16:colId xmlns:a16="http://schemas.microsoft.com/office/drawing/2014/main" val="20001"/>
                    </a:ext>
                  </a:extLst>
                </a:gridCol>
                <a:gridCol w="1784817">
                  <a:extLst>
                    <a:ext uri="{9D8B030D-6E8A-4147-A177-3AD203B41FA5}">
                      <a16:colId xmlns:a16="http://schemas.microsoft.com/office/drawing/2014/main" val="20002"/>
                    </a:ext>
                  </a:extLst>
                </a:gridCol>
                <a:gridCol w="1404751">
                  <a:extLst>
                    <a:ext uri="{9D8B030D-6E8A-4147-A177-3AD203B41FA5}">
                      <a16:colId xmlns:a16="http://schemas.microsoft.com/office/drawing/2014/main" val="20003"/>
                    </a:ext>
                  </a:extLst>
                </a:gridCol>
              </a:tblGrid>
              <a:tr h="883920">
                <a:tc>
                  <a:txBody>
                    <a:bodyPr/>
                    <a:lstStyle/>
                    <a:p>
                      <a:pPr marL="0" marR="0" algn="ctr">
                        <a:spcBef>
                          <a:spcPts val="720"/>
                        </a:spcBef>
                        <a:spcAft>
                          <a:spcPts val="720"/>
                        </a:spcAft>
                      </a:pPr>
                      <a:r>
                        <a:rPr lang="en-IN" sz="1800" dirty="0">
                          <a:effectLst/>
                        </a:rPr>
                        <a:t>No</a:t>
                      </a:r>
                      <a:endParaRPr lang="en-US" sz="1800" dirty="0">
                        <a:effectLst/>
                        <a:latin typeface="Times New Roman" panose="02020603050405020304" pitchFamily="18" charset="0"/>
                      </a:endParaRPr>
                    </a:p>
                  </a:txBody>
                  <a:tcPr marL="20955" marR="34925" marT="34925" marB="34925">
                    <a:noFill/>
                  </a:tcPr>
                </a:tc>
                <a:tc>
                  <a:txBody>
                    <a:bodyPr/>
                    <a:lstStyle/>
                    <a:p>
                      <a:pPr marL="0" marR="0" algn="ctr">
                        <a:spcBef>
                          <a:spcPts val="720"/>
                        </a:spcBef>
                        <a:spcAft>
                          <a:spcPts val="720"/>
                        </a:spcAft>
                      </a:pPr>
                      <a:r>
                        <a:rPr lang="en-IN" sz="1800">
                          <a:effectLst/>
                        </a:rPr>
                        <a:t>Name</a:t>
                      </a:r>
                      <a:endParaRPr lang="en-US" sz="1800">
                        <a:effectLst/>
                        <a:latin typeface="Times New Roman" panose="02020603050405020304" pitchFamily="18" charset="0"/>
                      </a:endParaRPr>
                    </a:p>
                  </a:txBody>
                  <a:tcPr marL="20955" marR="34925" marT="34925" marB="34925">
                    <a:noFill/>
                  </a:tcPr>
                </a:tc>
                <a:tc>
                  <a:txBody>
                    <a:bodyPr/>
                    <a:lstStyle/>
                    <a:p>
                      <a:pPr marL="0" marR="0" algn="ctr">
                        <a:spcBef>
                          <a:spcPts val="720"/>
                        </a:spcBef>
                        <a:spcAft>
                          <a:spcPts val="720"/>
                        </a:spcAft>
                      </a:pPr>
                      <a:r>
                        <a:rPr lang="en-IN" sz="1800">
                          <a:effectLst/>
                        </a:rPr>
                        <a:t>Type</a:t>
                      </a:r>
                      <a:endParaRPr lang="en-US" sz="1800">
                        <a:effectLst/>
                        <a:latin typeface="Times New Roman" panose="02020603050405020304" pitchFamily="18" charset="0"/>
                      </a:endParaRPr>
                    </a:p>
                  </a:txBody>
                  <a:tcPr marL="20955" marR="34925" marT="34925" marB="34925">
                    <a:noFill/>
                  </a:tcPr>
                </a:tc>
                <a:tc>
                  <a:txBody>
                    <a:bodyPr/>
                    <a:lstStyle/>
                    <a:p>
                      <a:pPr marL="0" marR="0" algn="ctr">
                        <a:spcBef>
                          <a:spcPts val="720"/>
                        </a:spcBef>
                        <a:spcAft>
                          <a:spcPts val="720"/>
                        </a:spcAft>
                      </a:pPr>
                      <a:r>
                        <a:rPr lang="en-IN" sz="1800" dirty="0">
                          <a:effectLst/>
                        </a:rPr>
                        <a:t>Weight</a:t>
                      </a:r>
                      <a:endParaRPr lang="en-US" sz="1800" dirty="0">
                        <a:effectLst/>
                        <a:latin typeface="Times New Roman" panose="02020603050405020304" pitchFamily="18" charset="0"/>
                      </a:endParaRPr>
                    </a:p>
                  </a:txBody>
                  <a:tcPr marL="20955" marR="34925" marT="34925" marB="34925">
                    <a:noFill/>
                  </a:tcPr>
                </a:tc>
                <a:extLst>
                  <a:ext uri="{0D108BD9-81ED-4DB2-BD59-A6C34878D82A}">
                    <a16:rowId xmlns:a16="http://schemas.microsoft.com/office/drawing/2014/main" val="10000"/>
                  </a:ext>
                </a:extLst>
              </a:tr>
              <a:tr h="883920">
                <a:tc>
                  <a:txBody>
                    <a:bodyPr/>
                    <a:lstStyle/>
                    <a:p>
                      <a:pPr marL="0" marR="0" algn="ctr">
                        <a:spcBef>
                          <a:spcPts val="720"/>
                        </a:spcBef>
                        <a:spcAft>
                          <a:spcPts val="720"/>
                        </a:spcAft>
                      </a:pPr>
                      <a:r>
                        <a:rPr lang="en-IN" sz="1800" dirty="0">
                          <a:effectLst/>
                        </a:rPr>
                        <a:t>EC-1(a)</a:t>
                      </a:r>
                      <a:endParaRPr lang="en-US" sz="1800" dirty="0">
                        <a:effectLst/>
                        <a:latin typeface="Times New Roman" panose="02020603050405020304" pitchFamily="18" charset="0"/>
                      </a:endParaRPr>
                    </a:p>
                  </a:txBody>
                  <a:tcPr marL="20955" marR="34925" marT="34925" marB="34925">
                    <a:noFill/>
                  </a:tcPr>
                </a:tc>
                <a:tc>
                  <a:txBody>
                    <a:bodyPr/>
                    <a:lstStyle/>
                    <a:p>
                      <a:pPr marL="0" marR="0" algn="ctr">
                        <a:spcBef>
                          <a:spcPts val="720"/>
                        </a:spcBef>
                        <a:spcAft>
                          <a:spcPts val="720"/>
                        </a:spcAft>
                      </a:pPr>
                      <a:r>
                        <a:rPr lang="en-IN" sz="1800" dirty="0">
                          <a:effectLst/>
                        </a:rPr>
                        <a:t>Quizzes – 1 &amp; 2</a:t>
                      </a:r>
                    </a:p>
                    <a:p>
                      <a:pPr marL="0" marR="0" algn="ctr">
                        <a:spcBef>
                          <a:spcPts val="720"/>
                        </a:spcBef>
                        <a:spcAft>
                          <a:spcPts val="720"/>
                        </a:spcAft>
                      </a:pPr>
                      <a:endParaRPr lang="en-US" sz="1800" dirty="0">
                        <a:effectLst/>
                        <a:latin typeface="Times New Roman" panose="02020603050405020304" pitchFamily="18" charset="0"/>
                      </a:endParaRPr>
                    </a:p>
                  </a:txBody>
                  <a:tcPr marL="20955" marR="34925" marT="34925" marB="34925">
                    <a:noFill/>
                  </a:tcPr>
                </a:tc>
                <a:tc>
                  <a:txBody>
                    <a:bodyPr/>
                    <a:lstStyle/>
                    <a:p>
                      <a:pPr marL="0" marR="0" algn="ctr">
                        <a:spcBef>
                          <a:spcPts val="720"/>
                        </a:spcBef>
                        <a:spcAft>
                          <a:spcPts val="720"/>
                        </a:spcAft>
                      </a:pPr>
                      <a:r>
                        <a:rPr lang="en-IN" sz="1800">
                          <a:effectLst/>
                        </a:rPr>
                        <a:t>Online</a:t>
                      </a:r>
                      <a:endParaRPr lang="en-US" sz="1800">
                        <a:effectLst/>
                        <a:latin typeface="Times New Roman" panose="02020603050405020304" pitchFamily="18" charset="0"/>
                      </a:endParaRPr>
                    </a:p>
                  </a:txBody>
                  <a:tcPr marL="20955" marR="34925" marT="34925" marB="34925">
                    <a:noFill/>
                  </a:tcPr>
                </a:tc>
                <a:tc>
                  <a:txBody>
                    <a:bodyPr/>
                    <a:lstStyle/>
                    <a:p>
                      <a:pPr marL="0" marR="0" algn="ctr">
                        <a:spcBef>
                          <a:spcPts val="720"/>
                        </a:spcBef>
                        <a:spcAft>
                          <a:spcPts val="720"/>
                        </a:spcAft>
                      </a:pPr>
                      <a:r>
                        <a:rPr lang="en-IN" sz="1800" dirty="0">
                          <a:effectLst/>
                        </a:rPr>
                        <a:t>10%</a:t>
                      </a:r>
                    </a:p>
                    <a:p>
                      <a:pPr marL="0" marR="0" algn="ctr">
                        <a:spcBef>
                          <a:spcPts val="720"/>
                        </a:spcBef>
                        <a:spcAft>
                          <a:spcPts val="720"/>
                        </a:spcAft>
                      </a:pPr>
                      <a:endParaRPr lang="en-US" sz="1800" dirty="0">
                        <a:effectLst/>
                        <a:latin typeface="Times New Roman" panose="02020603050405020304" pitchFamily="18" charset="0"/>
                      </a:endParaRPr>
                    </a:p>
                  </a:txBody>
                  <a:tcPr marL="20955" marR="34925" marT="34925" marB="34925">
                    <a:noFill/>
                  </a:tcPr>
                </a:tc>
                <a:extLst>
                  <a:ext uri="{0D108BD9-81ED-4DB2-BD59-A6C34878D82A}">
                    <a16:rowId xmlns:a16="http://schemas.microsoft.com/office/drawing/2014/main" val="10001"/>
                  </a:ext>
                </a:extLst>
              </a:tr>
              <a:tr h="883920">
                <a:tc>
                  <a:txBody>
                    <a:bodyPr/>
                    <a:lstStyle/>
                    <a:p>
                      <a:pPr marL="0" marR="0" algn="ctr">
                        <a:spcBef>
                          <a:spcPts val="720"/>
                        </a:spcBef>
                        <a:spcAft>
                          <a:spcPts val="720"/>
                        </a:spcAft>
                      </a:pPr>
                      <a:r>
                        <a:rPr lang="en-IN" sz="1800">
                          <a:effectLst/>
                        </a:rPr>
                        <a:t>EC-1(b)</a:t>
                      </a:r>
                      <a:endParaRPr lang="en-US" sz="1800">
                        <a:effectLst/>
                        <a:latin typeface="Times New Roman" panose="02020603050405020304" pitchFamily="18" charset="0"/>
                      </a:endParaRPr>
                    </a:p>
                  </a:txBody>
                  <a:tcPr marL="20955" marR="34925" marT="34925" marB="34925">
                    <a:noFill/>
                  </a:tcPr>
                </a:tc>
                <a:tc>
                  <a:txBody>
                    <a:bodyPr/>
                    <a:lstStyle/>
                    <a:p>
                      <a:pPr marL="0" marR="0" algn="ctr">
                        <a:spcBef>
                          <a:spcPts val="720"/>
                        </a:spcBef>
                        <a:spcAft>
                          <a:spcPts val="720"/>
                        </a:spcAft>
                      </a:pPr>
                      <a:r>
                        <a:rPr lang="en-IN" sz="1800" dirty="0">
                          <a:effectLst/>
                        </a:rPr>
                        <a:t>Assignments – 1 &amp; 2</a:t>
                      </a:r>
                      <a:endParaRPr lang="en-US" sz="1800" dirty="0">
                        <a:effectLst/>
                        <a:latin typeface="Times New Roman" panose="02020603050405020304" pitchFamily="18" charset="0"/>
                      </a:endParaRPr>
                    </a:p>
                  </a:txBody>
                  <a:tcPr marL="20955" marR="34925" marT="34925" marB="34925">
                    <a:noFill/>
                  </a:tcPr>
                </a:tc>
                <a:tc>
                  <a:txBody>
                    <a:bodyPr/>
                    <a:lstStyle/>
                    <a:p>
                      <a:pPr marL="0" marR="0" algn="ctr">
                        <a:spcBef>
                          <a:spcPts val="720"/>
                        </a:spcBef>
                        <a:spcAft>
                          <a:spcPts val="720"/>
                        </a:spcAft>
                      </a:pPr>
                      <a:r>
                        <a:rPr lang="en-IN" sz="1800">
                          <a:effectLst/>
                        </a:rPr>
                        <a:t>Online</a:t>
                      </a:r>
                      <a:endParaRPr lang="en-US" sz="1800">
                        <a:effectLst/>
                        <a:latin typeface="Times New Roman" panose="02020603050405020304" pitchFamily="18" charset="0"/>
                      </a:endParaRPr>
                    </a:p>
                  </a:txBody>
                  <a:tcPr marL="20955" marR="34925" marT="34925" marB="34925">
                    <a:noFill/>
                  </a:tcPr>
                </a:tc>
                <a:tc>
                  <a:txBody>
                    <a:bodyPr/>
                    <a:lstStyle/>
                    <a:p>
                      <a:pPr marL="0" marR="0" algn="ctr">
                        <a:spcBef>
                          <a:spcPts val="720"/>
                        </a:spcBef>
                        <a:spcAft>
                          <a:spcPts val="720"/>
                        </a:spcAft>
                      </a:pPr>
                      <a:r>
                        <a:rPr lang="en-IN" sz="1800" dirty="0">
                          <a:effectLst/>
                        </a:rPr>
                        <a:t>20%</a:t>
                      </a:r>
                      <a:endParaRPr lang="en-US" sz="1800" dirty="0">
                        <a:effectLst/>
                        <a:latin typeface="Times New Roman" panose="02020603050405020304" pitchFamily="18" charset="0"/>
                      </a:endParaRPr>
                    </a:p>
                  </a:txBody>
                  <a:tcPr marL="20955" marR="34925" marT="34925" marB="34925">
                    <a:noFill/>
                  </a:tcPr>
                </a:tc>
                <a:extLst>
                  <a:ext uri="{0D108BD9-81ED-4DB2-BD59-A6C34878D82A}">
                    <a16:rowId xmlns:a16="http://schemas.microsoft.com/office/drawing/2014/main" val="10002"/>
                  </a:ext>
                </a:extLst>
              </a:tr>
              <a:tr h="883920">
                <a:tc>
                  <a:txBody>
                    <a:bodyPr/>
                    <a:lstStyle/>
                    <a:p>
                      <a:pPr marL="0" marR="0" algn="ctr">
                        <a:spcBef>
                          <a:spcPts val="720"/>
                        </a:spcBef>
                        <a:spcAft>
                          <a:spcPts val="720"/>
                        </a:spcAft>
                      </a:pPr>
                      <a:r>
                        <a:rPr lang="en-IN" sz="1800">
                          <a:effectLst/>
                        </a:rPr>
                        <a:t>EC-2</a:t>
                      </a:r>
                      <a:endParaRPr lang="en-US" sz="1800">
                        <a:effectLst/>
                        <a:latin typeface="Times New Roman" panose="02020603050405020304" pitchFamily="18" charset="0"/>
                      </a:endParaRPr>
                    </a:p>
                  </a:txBody>
                  <a:tcPr marL="20955" marR="34925" marT="34925" marB="34925">
                    <a:noFill/>
                  </a:tcPr>
                </a:tc>
                <a:tc>
                  <a:txBody>
                    <a:bodyPr/>
                    <a:lstStyle/>
                    <a:p>
                      <a:pPr marL="0" marR="0" algn="ctr">
                        <a:spcBef>
                          <a:spcPts val="720"/>
                        </a:spcBef>
                        <a:spcAft>
                          <a:spcPts val="720"/>
                        </a:spcAft>
                      </a:pPr>
                      <a:r>
                        <a:rPr lang="en-IN" sz="1800">
                          <a:effectLst/>
                        </a:rPr>
                        <a:t>Mid-Semester Test</a:t>
                      </a:r>
                      <a:endParaRPr lang="en-US" sz="1800">
                        <a:effectLst/>
                        <a:latin typeface="Times New Roman" panose="02020603050405020304" pitchFamily="18" charset="0"/>
                      </a:endParaRPr>
                    </a:p>
                  </a:txBody>
                  <a:tcPr marL="20955" marR="34925" marT="34925" marB="34925">
                    <a:noFill/>
                  </a:tcPr>
                </a:tc>
                <a:tc>
                  <a:txBody>
                    <a:bodyPr/>
                    <a:lstStyle/>
                    <a:p>
                      <a:pPr marL="0" marR="0" algn="ctr">
                        <a:spcBef>
                          <a:spcPts val="720"/>
                        </a:spcBef>
                        <a:spcAft>
                          <a:spcPts val="720"/>
                        </a:spcAft>
                      </a:pPr>
                      <a:r>
                        <a:rPr lang="en-IN" sz="1800" dirty="0">
                          <a:effectLst/>
                        </a:rPr>
                        <a:t>Closed Book</a:t>
                      </a:r>
                      <a:endParaRPr lang="en-US" sz="1800" dirty="0">
                        <a:effectLst/>
                        <a:latin typeface="Times New Roman" panose="02020603050405020304" pitchFamily="18" charset="0"/>
                      </a:endParaRPr>
                    </a:p>
                  </a:txBody>
                  <a:tcPr marL="20955" marR="34925" marT="34925" marB="34925">
                    <a:noFill/>
                  </a:tcPr>
                </a:tc>
                <a:tc>
                  <a:txBody>
                    <a:bodyPr/>
                    <a:lstStyle/>
                    <a:p>
                      <a:pPr marL="0" marR="0" algn="ctr">
                        <a:spcBef>
                          <a:spcPts val="720"/>
                        </a:spcBef>
                        <a:spcAft>
                          <a:spcPts val="720"/>
                        </a:spcAft>
                      </a:pPr>
                      <a:r>
                        <a:rPr lang="en-IN" sz="1800">
                          <a:effectLst/>
                        </a:rPr>
                        <a:t>30%</a:t>
                      </a:r>
                      <a:endParaRPr lang="en-US" sz="1800">
                        <a:effectLst/>
                        <a:latin typeface="Times New Roman" panose="02020603050405020304" pitchFamily="18" charset="0"/>
                      </a:endParaRPr>
                    </a:p>
                  </a:txBody>
                  <a:tcPr marL="20955" marR="34925" marT="34925" marB="34925">
                    <a:noFill/>
                  </a:tcPr>
                </a:tc>
                <a:extLst>
                  <a:ext uri="{0D108BD9-81ED-4DB2-BD59-A6C34878D82A}">
                    <a16:rowId xmlns:a16="http://schemas.microsoft.com/office/drawing/2014/main" val="10003"/>
                  </a:ext>
                </a:extLst>
              </a:tr>
              <a:tr h="883920">
                <a:tc>
                  <a:txBody>
                    <a:bodyPr/>
                    <a:lstStyle/>
                    <a:p>
                      <a:pPr marL="0" marR="0" algn="ctr">
                        <a:spcBef>
                          <a:spcPts val="720"/>
                        </a:spcBef>
                        <a:spcAft>
                          <a:spcPts val="720"/>
                        </a:spcAft>
                      </a:pPr>
                      <a:r>
                        <a:rPr lang="en-IN" sz="1800" dirty="0">
                          <a:effectLst/>
                        </a:rPr>
                        <a:t>EC-3</a:t>
                      </a:r>
                      <a:endParaRPr lang="en-US" sz="1800" dirty="0">
                        <a:effectLst/>
                        <a:latin typeface="Times New Roman" panose="02020603050405020304" pitchFamily="18" charset="0"/>
                      </a:endParaRPr>
                    </a:p>
                  </a:txBody>
                  <a:tcPr marL="20955" marR="34925" marT="34925" marB="34925">
                    <a:noFill/>
                  </a:tcPr>
                </a:tc>
                <a:tc>
                  <a:txBody>
                    <a:bodyPr/>
                    <a:lstStyle/>
                    <a:p>
                      <a:pPr marL="0" marR="0" algn="ctr">
                        <a:spcBef>
                          <a:spcPts val="720"/>
                        </a:spcBef>
                        <a:spcAft>
                          <a:spcPts val="720"/>
                        </a:spcAft>
                      </a:pPr>
                      <a:r>
                        <a:rPr lang="en-IN" sz="1800">
                          <a:effectLst/>
                        </a:rPr>
                        <a:t>Comprehensive Exam</a:t>
                      </a:r>
                      <a:endParaRPr lang="en-US" sz="1800">
                        <a:effectLst/>
                        <a:latin typeface="Times New Roman" panose="02020603050405020304" pitchFamily="18" charset="0"/>
                      </a:endParaRPr>
                    </a:p>
                  </a:txBody>
                  <a:tcPr marL="20955" marR="34925" marT="34925" marB="34925">
                    <a:noFill/>
                  </a:tcPr>
                </a:tc>
                <a:tc>
                  <a:txBody>
                    <a:bodyPr/>
                    <a:lstStyle/>
                    <a:p>
                      <a:pPr marL="0" marR="0" algn="ctr">
                        <a:spcBef>
                          <a:spcPts val="720"/>
                        </a:spcBef>
                        <a:spcAft>
                          <a:spcPts val="720"/>
                        </a:spcAft>
                      </a:pPr>
                      <a:r>
                        <a:rPr lang="en-IN" sz="1800">
                          <a:effectLst/>
                        </a:rPr>
                        <a:t>Open Book</a:t>
                      </a:r>
                      <a:endParaRPr lang="en-US" sz="1800">
                        <a:effectLst/>
                        <a:latin typeface="Times New Roman" panose="02020603050405020304" pitchFamily="18" charset="0"/>
                      </a:endParaRPr>
                    </a:p>
                  </a:txBody>
                  <a:tcPr marL="20955" marR="34925" marT="34925" marB="34925">
                    <a:noFill/>
                  </a:tcPr>
                </a:tc>
                <a:tc>
                  <a:txBody>
                    <a:bodyPr/>
                    <a:lstStyle/>
                    <a:p>
                      <a:pPr marL="0" marR="0" algn="ctr">
                        <a:spcBef>
                          <a:spcPts val="720"/>
                        </a:spcBef>
                        <a:spcAft>
                          <a:spcPts val="720"/>
                        </a:spcAft>
                      </a:pPr>
                      <a:r>
                        <a:rPr lang="en-IN" sz="1800" dirty="0">
                          <a:effectLst/>
                        </a:rPr>
                        <a:t>4</a:t>
                      </a:r>
                      <a:r>
                        <a:rPr lang="en-US" sz="1800" kern="0" dirty="0">
                          <a:effectLst/>
                        </a:rPr>
                        <a:t>0</a:t>
                      </a:r>
                      <a:r>
                        <a:rPr lang="en-IN" sz="1800" dirty="0">
                          <a:effectLst/>
                        </a:rPr>
                        <a:t>%</a:t>
                      </a:r>
                      <a:endParaRPr lang="en-US" sz="1800" dirty="0">
                        <a:effectLst/>
                        <a:latin typeface="Times New Roman" panose="02020603050405020304" pitchFamily="18" charset="0"/>
                      </a:endParaRPr>
                    </a:p>
                  </a:txBody>
                  <a:tcPr marL="20955" marR="34925" marT="34925" marB="34925">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992785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8600" y="1447800"/>
            <a:ext cx="8686800" cy="3662541"/>
          </a:xfrm>
          <a:prstGeom prst="rect">
            <a:avLst/>
          </a:prstGeom>
        </p:spPr>
        <p:txBody>
          <a:bodyPr wrap="square">
            <a:spAutoFit/>
          </a:bodyPr>
          <a:lstStyle/>
          <a:p>
            <a:pPr marL="457200" indent="-457200">
              <a:spcAft>
                <a:spcPts val="1200"/>
              </a:spcAft>
              <a:buFont typeface="Arial" pitchFamily="34" charset="0"/>
              <a:buChar char="•"/>
            </a:pPr>
            <a:r>
              <a:rPr lang="en-US" sz="2400" dirty="0">
                <a:latin typeface="Calibri" pitchFamily="34" charset="0"/>
                <a:cs typeface="Calibri" pitchFamily="34" charset="0"/>
              </a:rPr>
              <a:t>A standard deviation describes scores in terms of distance from the mean </a:t>
            </a:r>
          </a:p>
          <a:p>
            <a:pPr marL="457200" indent="-457200">
              <a:spcAft>
                <a:spcPts val="1200"/>
              </a:spcAft>
              <a:buFont typeface="Arial" pitchFamily="34" charset="0"/>
              <a:buChar char="•"/>
            </a:pPr>
            <a:r>
              <a:rPr lang="en-US" sz="2400" dirty="0">
                <a:latin typeface="Calibri" pitchFamily="34" charset="0"/>
                <a:cs typeface="Calibri" pitchFamily="34" charset="0"/>
              </a:rPr>
              <a:t>Describe an entire distribution with just two numbers (M and s) </a:t>
            </a:r>
          </a:p>
          <a:p>
            <a:pPr marL="457200" indent="-457200">
              <a:spcAft>
                <a:spcPts val="1200"/>
              </a:spcAft>
              <a:buFont typeface="Arial" pitchFamily="34" charset="0"/>
              <a:buChar char="•"/>
            </a:pPr>
            <a:r>
              <a:rPr lang="en-US" sz="2400" dirty="0">
                <a:latin typeface="Calibri" pitchFamily="34" charset="0"/>
                <a:cs typeface="Calibri" pitchFamily="34" charset="0"/>
              </a:rPr>
              <a:t>Reference to both allows reconstruction of the measurement scale from just these two numbers</a:t>
            </a:r>
          </a:p>
          <a:p>
            <a:pPr marL="457200" indent="-457200">
              <a:spcAft>
                <a:spcPts val="1200"/>
              </a:spcAft>
              <a:buFont typeface="Arial" pitchFamily="34" charset="0"/>
              <a:buChar char="•"/>
            </a:pPr>
            <a:r>
              <a:rPr lang="en-US" sz="2400" dirty="0">
                <a:latin typeface="Calibri" pitchFamily="34" charset="0"/>
                <a:cs typeface="Calibri" pitchFamily="34" charset="0"/>
              </a:rPr>
              <a:t>Means and standard deviations together provide extremely useful descriptive statistics for characterizing distributions</a:t>
            </a:r>
          </a:p>
          <a:p>
            <a:pPr marL="457200" indent="-457200">
              <a:spcAft>
                <a:spcPts val="1200"/>
              </a:spcAft>
              <a:buFont typeface="Arial" pitchFamily="34" charset="0"/>
              <a:buChar char="•"/>
            </a:pPr>
            <a:endParaRPr lang="en-US" sz="2400" dirty="0">
              <a:latin typeface="Calibri" pitchFamily="34" charset="0"/>
              <a:cs typeface="Calibri" pitchFamily="34" charset="0"/>
            </a:endParaRPr>
          </a:p>
        </p:txBody>
      </p:sp>
      <p:sp>
        <p:nvSpPr>
          <p:cNvPr id="8" name="Title 1"/>
          <p:cNvSpPr>
            <a:spLocks noGrp="1"/>
          </p:cNvSpPr>
          <p:nvPr>
            <p:ph type="title"/>
          </p:nvPr>
        </p:nvSpPr>
        <p:spPr>
          <a:xfrm>
            <a:off x="228600" y="304800"/>
            <a:ext cx="6386160" cy="849960"/>
          </a:xfrm>
        </p:spPr>
        <p:txBody>
          <a:bodyPr lIns="0" tIns="0" rIns="0" bIns="0" anchor="ctr"/>
          <a:lstStyle/>
          <a:p>
            <a:r>
              <a:rPr lang="en-US" sz="4000" b="1" dirty="0"/>
              <a:t>Descriptive Statistics</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4648200"/>
            <a:ext cx="4876800" cy="1828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969476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Five point summary of Data</a:t>
            </a:r>
          </a:p>
        </p:txBody>
      </p:sp>
      <p:sp>
        <p:nvSpPr>
          <p:cNvPr id="3" name="Text Placeholder 2"/>
          <p:cNvSpPr>
            <a:spLocks noGrp="1"/>
          </p:cNvSpPr>
          <p:nvPr>
            <p:ph type="body"/>
          </p:nvPr>
        </p:nvSpPr>
        <p:spPr>
          <a:xfrm>
            <a:off x="533400" y="1524000"/>
            <a:ext cx="6629400" cy="4343400"/>
          </a:xfrm>
        </p:spPr>
        <p:txBody>
          <a:bodyPr>
            <a:normAutofit lnSpcReduction="10000"/>
          </a:bodyPr>
          <a:lstStyle/>
          <a:p>
            <a:r>
              <a:rPr lang="en-US" sz="2400" dirty="0"/>
              <a:t>The five number summary of data includes 5 items:</a:t>
            </a:r>
          </a:p>
          <a:p>
            <a:endParaRPr lang="en-US" sz="2400" dirty="0"/>
          </a:p>
          <a:p>
            <a:pPr marL="342900" indent="-342900">
              <a:buFont typeface="Wingdings" panose="05000000000000000000" pitchFamily="2" charset="2"/>
              <a:buChar char="v"/>
            </a:pPr>
            <a:r>
              <a:rPr lang="en-US" sz="2400" dirty="0"/>
              <a:t>	</a:t>
            </a:r>
            <a:r>
              <a:rPr lang="en-US" sz="2400" b="1" dirty="0"/>
              <a:t>Minimum</a:t>
            </a:r>
            <a:r>
              <a:rPr lang="en-US" sz="2400" dirty="0"/>
              <a:t>.</a:t>
            </a:r>
          </a:p>
          <a:p>
            <a:endParaRPr lang="en-US" sz="2400" dirty="0"/>
          </a:p>
          <a:p>
            <a:pPr marL="342900" indent="-342900">
              <a:buFont typeface="Wingdings" panose="05000000000000000000" pitchFamily="2" charset="2"/>
              <a:buChar char="v"/>
            </a:pPr>
            <a:r>
              <a:rPr lang="en-US" sz="2400" dirty="0"/>
              <a:t>	</a:t>
            </a:r>
            <a:r>
              <a:rPr lang="en-US" sz="2400" b="1" dirty="0"/>
              <a:t>Q1</a:t>
            </a:r>
            <a:r>
              <a:rPr lang="en-US" sz="2400" dirty="0"/>
              <a:t> (the first quartile, or the 25% mark).</a:t>
            </a:r>
          </a:p>
          <a:p>
            <a:endParaRPr lang="en-US" sz="2400" dirty="0"/>
          </a:p>
          <a:p>
            <a:pPr marL="342900" indent="-342900">
              <a:buFont typeface="Wingdings" panose="05000000000000000000" pitchFamily="2" charset="2"/>
              <a:buChar char="v"/>
            </a:pPr>
            <a:r>
              <a:rPr lang="en-US" sz="2400" dirty="0"/>
              <a:t>	</a:t>
            </a:r>
            <a:r>
              <a:rPr lang="en-US" sz="2400" b="1" dirty="0"/>
              <a:t>Median</a:t>
            </a:r>
            <a:r>
              <a:rPr lang="en-US" sz="2400" dirty="0"/>
              <a:t>.</a:t>
            </a:r>
          </a:p>
          <a:p>
            <a:endParaRPr lang="en-US" sz="2400" dirty="0"/>
          </a:p>
          <a:p>
            <a:pPr marL="342900" indent="-342900">
              <a:buFont typeface="Wingdings" panose="05000000000000000000" pitchFamily="2" charset="2"/>
              <a:buChar char="v"/>
            </a:pPr>
            <a:r>
              <a:rPr lang="en-US" sz="2400" dirty="0"/>
              <a:t>	</a:t>
            </a:r>
            <a:r>
              <a:rPr lang="en-US" sz="2400" b="1" dirty="0"/>
              <a:t>Q3</a:t>
            </a:r>
            <a:r>
              <a:rPr lang="en-US" sz="2400" dirty="0"/>
              <a:t> (the third quartile, or the 75% mark).</a:t>
            </a:r>
          </a:p>
          <a:p>
            <a:endParaRPr lang="en-US" sz="2400" dirty="0"/>
          </a:p>
          <a:p>
            <a:pPr marL="342900" indent="-342900">
              <a:buFont typeface="Wingdings" panose="05000000000000000000" pitchFamily="2" charset="2"/>
              <a:buChar char="v"/>
            </a:pPr>
            <a:r>
              <a:rPr lang="en-US" sz="2400" dirty="0"/>
              <a:t>	</a:t>
            </a:r>
            <a:r>
              <a:rPr lang="en-US" sz="2400" b="1" dirty="0"/>
              <a:t>Maximum</a:t>
            </a:r>
            <a:r>
              <a:rPr lang="en-US" sz="2400" dirty="0"/>
              <a:t>.</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891360" y="658080"/>
              <a:ext cx="8292240" cy="4843800"/>
            </p14:xfrm>
          </p:contentPart>
        </mc:Choice>
        <mc:Fallback>
          <p:pic>
            <p:nvPicPr>
              <p:cNvPr id="4" name="Ink 3"/>
              <p:cNvPicPr/>
              <p:nvPr/>
            </p:nvPicPr>
            <p:blipFill>
              <a:blip r:embed="rId3"/>
              <a:stretch>
                <a:fillRect/>
              </a:stretch>
            </p:blipFill>
            <p:spPr>
              <a:xfrm>
                <a:off x="879120" y="648360"/>
                <a:ext cx="8314920" cy="4865760"/>
              </a:xfrm>
              <a:prstGeom prst="rect">
                <a:avLst/>
              </a:prstGeom>
            </p:spPr>
          </p:pic>
        </mc:Fallback>
      </mc:AlternateContent>
    </p:spTree>
    <p:extLst>
      <p:ext uri="{BB962C8B-B14F-4D97-AF65-F5344CB8AC3E}">
        <p14:creationId xmlns:p14="http://schemas.microsoft.com/office/powerpoint/2010/main" val="142154551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116"/>
          <p:cNvSpPr txBox="1">
            <a:spLocks noGrp="1"/>
          </p:cNvSpPr>
          <p:nvPr>
            <p:ph type="title"/>
          </p:nvPr>
        </p:nvSpPr>
        <p:spPr>
          <a:xfrm>
            <a:off x="387827" y="191070"/>
            <a:ext cx="6071915" cy="1129250"/>
          </a:xfrm>
          <a:prstGeom prst="rect">
            <a:avLst/>
          </a:prstGeom>
          <a:noFill/>
          <a:ln>
            <a:noFill/>
          </a:ln>
        </p:spPr>
        <p:txBody>
          <a:bodyPr spcFirstLastPara="1" wrap="square" lIns="0" tIns="0" rIns="0" bIns="0" anchor="ctr" anchorCtr="0">
            <a:noAutofit/>
          </a:bodyPr>
          <a:lstStyle/>
          <a:p>
            <a:r>
              <a:rPr lang="en-US" sz="3001" b="1" dirty="0">
                <a:solidFill>
                  <a:srgbClr val="FF0000"/>
                </a:solidFill>
                <a:ea typeface="Calibri"/>
                <a:cs typeface="Calibri"/>
                <a:sym typeface="Calibri"/>
              </a:rPr>
              <a:t>Interquartile range (IQR)</a:t>
            </a:r>
            <a:endParaRPr dirty="0">
              <a:solidFill>
                <a:srgbClr val="FF0000"/>
              </a:solidFill>
            </a:endParaRPr>
          </a:p>
        </p:txBody>
      </p:sp>
      <p:sp>
        <p:nvSpPr>
          <p:cNvPr id="34" name="Rectangle 2"/>
          <p:cNvSpPr>
            <a:spLocks noChangeArrowheads="1"/>
          </p:cNvSpPr>
          <p:nvPr/>
        </p:nvSpPr>
        <p:spPr bwMode="auto">
          <a:xfrm>
            <a:off x="256487" y="1363149"/>
            <a:ext cx="4627448" cy="428522"/>
          </a:xfrm>
          <a:prstGeom prst="rect">
            <a:avLst/>
          </a:prstGeom>
          <a:noFill/>
          <a:ln w="12700">
            <a:noFill/>
            <a:miter lim="800000"/>
            <a:headEnd/>
            <a:tailEnd/>
          </a:ln>
          <a:effectLst/>
        </p:spPr>
        <p:txBody>
          <a:bodyPr wrap="none" lIns="51339" tIns="25670" rIns="51339" bIns="25670" anchor="ctr"/>
          <a:lstStyle/>
          <a:p>
            <a:endParaRPr lang="en-US" sz="2078" b="1">
              <a:latin typeface="Helvetica LT Std Cond Light"/>
            </a:endParaRPr>
          </a:p>
        </p:txBody>
      </p:sp>
      <p:sp>
        <p:nvSpPr>
          <p:cNvPr id="35" name="Rectangle 3"/>
          <p:cNvSpPr>
            <a:spLocks noChangeArrowheads="1"/>
          </p:cNvSpPr>
          <p:nvPr/>
        </p:nvSpPr>
        <p:spPr bwMode="auto">
          <a:xfrm>
            <a:off x="332186" y="1310478"/>
            <a:ext cx="4550858" cy="849851"/>
          </a:xfrm>
          <a:prstGeom prst="rect">
            <a:avLst/>
          </a:prstGeom>
          <a:noFill/>
          <a:ln w="12700">
            <a:noFill/>
            <a:miter lim="800000"/>
            <a:headEnd/>
            <a:tailEnd/>
          </a:ln>
          <a:effectLst/>
        </p:spPr>
        <p:txBody>
          <a:bodyPr lIns="50805" tIns="24957" rIns="50805" bIns="24957">
            <a:spAutoFit/>
          </a:bodyPr>
          <a:lstStyle/>
          <a:p>
            <a:pPr algn="ctr" eaLnBrk="0" hangingPunct="0">
              <a:spcBef>
                <a:spcPct val="50000"/>
              </a:spcBef>
            </a:pPr>
            <a:endParaRPr lang="en-US" sz="2078" b="1">
              <a:solidFill>
                <a:srgbClr val="000066"/>
              </a:solidFill>
              <a:latin typeface="Helvetica LT Std Cond Light"/>
            </a:endParaRPr>
          </a:p>
          <a:p>
            <a:pPr algn="ctr">
              <a:spcBef>
                <a:spcPct val="50000"/>
              </a:spcBef>
            </a:pPr>
            <a:endParaRPr lang="en-US" sz="2078" b="1">
              <a:solidFill>
                <a:srgbClr val="000066"/>
              </a:solidFill>
              <a:latin typeface="Helvetica LT Std Cond Light"/>
            </a:endParaRPr>
          </a:p>
        </p:txBody>
      </p:sp>
      <p:sp>
        <p:nvSpPr>
          <p:cNvPr id="36" name="Rectangle 4"/>
          <p:cNvSpPr>
            <a:spLocks noChangeArrowheads="1"/>
          </p:cNvSpPr>
          <p:nvPr/>
        </p:nvSpPr>
        <p:spPr bwMode="auto">
          <a:xfrm>
            <a:off x="359056" y="1543750"/>
            <a:ext cx="7325680" cy="1969260"/>
          </a:xfrm>
          <a:prstGeom prst="rect">
            <a:avLst/>
          </a:prstGeom>
          <a:noFill/>
          <a:ln w="12700">
            <a:noFill/>
            <a:miter lim="800000"/>
            <a:headEnd/>
            <a:tailEnd/>
          </a:ln>
          <a:effectLst/>
        </p:spPr>
        <p:txBody>
          <a:bodyPr wrap="square" lIns="50805" tIns="24957" rIns="50805" bIns="24957">
            <a:spAutoFit/>
          </a:bodyPr>
          <a:lstStyle/>
          <a:p>
            <a:pPr algn="l" eaLnBrk="0" hangingPunct="0">
              <a:lnSpc>
                <a:spcPct val="80000"/>
              </a:lnSpc>
              <a:spcBef>
                <a:spcPct val="50000"/>
              </a:spcBef>
              <a:buSzPct val="100000"/>
              <a:buFontTx/>
              <a:buChar char="•"/>
            </a:pPr>
            <a:r>
              <a:rPr lang="en-US" sz="2078" b="1" dirty="0">
                <a:latin typeface="Helvetica LT Std Cond Light"/>
              </a:rPr>
              <a:t>   </a:t>
            </a:r>
            <a:r>
              <a:rPr lang="en-US" sz="2078" b="1" dirty="0">
                <a:latin typeface="Calibri" panose="020F0502020204030204" pitchFamily="34" charset="0"/>
                <a:cs typeface="Calibri" panose="020F0502020204030204" pitchFamily="34" charset="0"/>
              </a:rPr>
              <a:t>It is measure of Variation</a:t>
            </a:r>
          </a:p>
          <a:p>
            <a:pPr algn="l" eaLnBrk="0" hangingPunct="0">
              <a:lnSpc>
                <a:spcPct val="80000"/>
              </a:lnSpc>
              <a:spcBef>
                <a:spcPct val="50000"/>
              </a:spcBef>
              <a:buSzPct val="100000"/>
              <a:buFontTx/>
              <a:buChar char="•"/>
            </a:pPr>
            <a:r>
              <a:rPr lang="en-US" sz="2078" b="1" dirty="0">
                <a:latin typeface="Calibri" panose="020F0502020204030204" pitchFamily="34" charset="0"/>
                <a:cs typeface="Calibri" panose="020F0502020204030204" pitchFamily="34" charset="0"/>
              </a:rPr>
              <a:t>   Also Known as Mid-spread : Spread in the Middle 50%</a:t>
            </a:r>
          </a:p>
          <a:p>
            <a:pPr algn="l" eaLnBrk="0" hangingPunct="0">
              <a:lnSpc>
                <a:spcPct val="80000"/>
              </a:lnSpc>
              <a:spcBef>
                <a:spcPct val="50000"/>
              </a:spcBef>
              <a:buSzPct val="100000"/>
              <a:buFontTx/>
              <a:buChar char="•"/>
            </a:pPr>
            <a:r>
              <a:rPr lang="en-US" sz="2078" b="1" dirty="0">
                <a:latin typeface="Calibri" panose="020F0502020204030204" pitchFamily="34" charset="0"/>
                <a:cs typeface="Calibri" panose="020F0502020204030204" pitchFamily="34" charset="0"/>
              </a:rPr>
              <a:t>   Difference Between Third &amp; First Quartiles: </a:t>
            </a:r>
          </a:p>
          <a:p>
            <a:pPr eaLnBrk="0" hangingPunct="0">
              <a:lnSpc>
                <a:spcPct val="80000"/>
              </a:lnSpc>
              <a:spcBef>
                <a:spcPct val="50000"/>
              </a:spcBef>
              <a:buSzPct val="100000"/>
              <a:buFontTx/>
              <a:buChar char="•"/>
            </a:pPr>
            <a:r>
              <a:rPr lang="en-US" sz="2078" b="1" dirty="0">
                <a:latin typeface="Calibri" panose="020F0502020204030204" pitchFamily="34" charset="0"/>
                <a:cs typeface="Calibri" panose="020F0502020204030204" pitchFamily="34" charset="0"/>
              </a:rPr>
              <a:t>   Not Affected by Extreme Values</a:t>
            </a:r>
          </a:p>
          <a:p>
            <a:pPr algn="l" eaLnBrk="0" hangingPunct="0">
              <a:lnSpc>
                <a:spcPct val="80000"/>
              </a:lnSpc>
              <a:spcBef>
                <a:spcPct val="50000"/>
              </a:spcBef>
              <a:buSzPct val="100000"/>
            </a:pPr>
            <a:r>
              <a:rPr lang="en-US" sz="2078" b="1" dirty="0">
                <a:latin typeface="Calibri" panose="020F0502020204030204" pitchFamily="34" charset="0"/>
                <a:cs typeface="Calibri" panose="020F0502020204030204" pitchFamily="34" charset="0"/>
              </a:rPr>
              <a:t>       Interquartile Range =  IQR = Q</a:t>
            </a:r>
            <a:r>
              <a:rPr lang="en-US" sz="2078" b="1" baseline="-25000" dirty="0">
                <a:latin typeface="Calibri" panose="020F0502020204030204" pitchFamily="34" charset="0"/>
                <a:cs typeface="Calibri" panose="020F0502020204030204" pitchFamily="34" charset="0"/>
              </a:rPr>
              <a:t>3</a:t>
            </a:r>
            <a:r>
              <a:rPr lang="en-US" sz="2078" b="1" dirty="0">
                <a:latin typeface="Calibri" panose="020F0502020204030204" pitchFamily="34" charset="0"/>
                <a:cs typeface="Calibri" panose="020F0502020204030204" pitchFamily="34" charset="0"/>
              </a:rPr>
              <a:t> – Q</a:t>
            </a:r>
            <a:r>
              <a:rPr lang="en-US" sz="2078" b="1" baseline="-25000" dirty="0">
                <a:latin typeface="Calibri" panose="020F0502020204030204" pitchFamily="34" charset="0"/>
                <a:cs typeface="Calibri" panose="020F0502020204030204" pitchFamily="34" charset="0"/>
              </a:rPr>
              <a:t>1</a:t>
            </a:r>
            <a:r>
              <a:rPr lang="en-US" sz="2078" b="1" dirty="0">
                <a:latin typeface="Calibri" panose="020F0502020204030204" pitchFamily="34" charset="0"/>
                <a:cs typeface="Calibri" panose="020F0502020204030204" pitchFamily="34" charset="0"/>
              </a:rPr>
              <a:t>   </a:t>
            </a:r>
          </a:p>
        </p:txBody>
      </p:sp>
      <p:sp>
        <p:nvSpPr>
          <p:cNvPr id="37" name="Rectangle 7"/>
          <p:cNvSpPr>
            <a:spLocks noChangeArrowheads="1"/>
          </p:cNvSpPr>
          <p:nvPr/>
        </p:nvSpPr>
        <p:spPr bwMode="auto">
          <a:xfrm>
            <a:off x="381000" y="3581400"/>
            <a:ext cx="7979498" cy="370169"/>
          </a:xfrm>
          <a:prstGeom prst="rect">
            <a:avLst/>
          </a:prstGeom>
          <a:noFill/>
          <a:ln w="12700">
            <a:noFill/>
            <a:miter lim="800000"/>
            <a:headEnd/>
            <a:tailEnd/>
          </a:ln>
          <a:effectLst/>
        </p:spPr>
        <p:txBody>
          <a:bodyPr wrap="square" lIns="50805" tIns="24957" rIns="50805" bIns="24957">
            <a:spAutoFit/>
          </a:bodyPr>
          <a:lstStyle/>
          <a:p>
            <a:pPr eaLnBrk="0" hangingPunct="0">
              <a:spcBef>
                <a:spcPct val="50000"/>
              </a:spcBef>
            </a:pPr>
            <a:r>
              <a:rPr lang="en-US" sz="2078" b="1" dirty="0">
                <a:latin typeface="Helvetica LT Std Cond Light"/>
              </a:rPr>
              <a:t>Data in Ordered Array:  11   12   13   16   16   17    17   18   21</a:t>
            </a:r>
          </a:p>
        </p:txBody>
      </p:sp>
      <p:sp>
        <p:nvSpPr>
          <p:cNvPr id="38" name="Rectangle 9"/>
          <p:cNvSpPr>
            <a:spLocks noChangeArrowheads="1"/>
          </p:cNvSpPr>
          <p:nvPr/>
        </p:nvSpPr>
        <p:spPr bwMode="auto">
          <a:xfrm>
            <a:off x="533400" y="5638800"/>
            <a:ext cx="7362502" cy="370169"/>
          </a:xfrm>
          <a:prstGeom prst="rect">
            <a:avLst/>
          </a:prstGeom>
          <a:noFill/>
          <a:ln w="12700">
            <a:noFill/>
            <a:miter lim="800000"/>
            <a:headEnd/>
            <a:tailEnd/>
          </a:ln>
          <a:effectLst/>
        </p:spPr>
        <p:txBody>
          <a:bodyPr wrap="square" lIns="50805" tIns="24957" rIns="50805" bIns="24957">
            <a:spAutoFit/>
          </a:bodyPr>
          <a:lstStyle/>
          <a:p>
            <a:pPr eaLnBrk="0" hangingPunct="0">
              <a:spcBef>
                <a:spcPct val="50000"/>
              </a:spcBef>
            </a:pPr>
            <a:r>
              <a:rPr lang="en-US" sz="2078" b="1" dirty="0">
                <a:latin typeface="Helvetica LT Std Cond Light"/>
              </a:rPr>
              <a:t>Interquartile Range = IQR= Q</a:t>
            </a:r>
            <a:r>
              <a:rPr lang="en-US" sz="2078" b="1" baseline="-25000" dirty="0">
                <a:latin typeface="Helvetica LT Std Cond Light"/>
              </a:rPr>
              <a:t>3</a:t>
            </a:r>
            <a:r>
              <a:rPr lang="en-US" sz="2078" b="1" dirty="0">
                <a:latin typeface="Helvetica LT Std Cond Light"/>
              </a:rPr>
              <a:t> – Q</a:t>
            </a:r>
            <a:r>
              <a:rPr lang="en-US" sz="2078" b="1" baseline="-25000" dirty="0">
                <a:latin typeface="Helvetica LT Std Cond Light"/>
              </a:rPr>
              <a:t>1 </a:t>
            </a:r>
            <a:r>
              <a:rPr lang="en-US" sz="2078" b="1" dirty="0">
                <a:latin typeface="Helvetica LT Std Cond Light"/>
              </a:rPr>
              <a:t>= 17.5 - 12.5 = 5</a:t>
            </a:r>
          </a:p>
        </p:txBody>
      </p:sp>
      <p:sp>
        <p:nvSpPr>
          <p:cNvPr id="48" name="AutoShape 23"/>
          <p:cNvSpPr>
            <a:spLocks noChangeArrowheads="1"/>
          </p:cNvSpPr>
          <p:nvPr/>
        </p:nvSpPr>
        <p:spPr bwMode="auto">
          <a:xfrm rot="16200000">
            <a:off x="6790908" y="3864096"/>
            <a:ext cx="334468" cy="93598"/>
          </a:xfrm>
          <a:prstGeom prst="rightArrow">
            <a:avLst>
              <a:gd name="adj1" fmla="val 50000"/>
              <a:gd name="adj2" fmla="val 33568"/>
            </a:avLst>
          </a:prstGeom>
          <a:solidFill>
            <a:srgbClr val="0000FF"/>
          </a:solidFill>
          <a:ln w="12700">
            <a:solidFill>
              <a:srgbClr val="0000FF"/>
            </a:solidFill>
            <a:miter lim="800000"/>
            <a:headEnd/>
            <a:tailEnd/>
          </a:ln>
          <a:effectLst/>
        </p:spPr>
        <p:txBody>
          <a:bodyPr wrap="none" lIns="51339" tIns="25670" rIns="51339" bIns="25670" anchor="ctr"/>
          <a:lstStyle/>
          <a:p>
            <a:endParaRPr lang="en-US" sz="2078" b="1">
              <a:latin typeface="Helvetica LT Std Cond Light"/>
            </a:endParaRPr>
          </a:p>
        </p:txBody>
      </p:sp>
      <p:sp>
        <p:nvSpPr>
          <p:cNvPr id="49" name="Rectangle 48"/>
          <p:cNvSpPr>
            <a:spLocks noChangeArrowheads="1"/>
          </p:cNvSpPr>
          <p:nvPr/>
        </p:nvSpPr>
        <p:spPr bwMode="auto">
          <a:xfrm>
            <a:off x="3290074" y="4050867"/>
            <a:ext cx="176340" cy="370169"/>
          </a:xfrm>
          <a:prstGeom prst="rect">
            <a:avLst/>
          </a:prstGeom>
          <a:noFill/>
          <a:ln w="12700">
            <a:noFill/>
            <a:miter lim="800000"/>
            <a:headEnd/>
            <a:tailEnd/>
          </a:ln>
          <a:effectLst/>
        </p:spPr>
        <p:txBody>
          <a:bodyPr wrap="none" lIns="50805" tIns="24957" rIns="50805" bIns="24957">
            <a:spAutoFit/>
          </a:bodyPr>
          <a:lstStyle/>
          <a:p>
            <a:pPr eaLnBrk="0" hangingPunct="0"/>
            <a:r>
              <a:rPr lang="en-US" sz="2078" b="1">
                <a:latin typeface="Helvetica LT Std Cond Light"/>
              </a:rPr>
              <a:t> </a:t>
            </a:r>
          </a:p>
        </p:txBody>
      </p:sp>
      <p:sp>
        <p:nvSpPr>
          <p:cNvPr id="50" name="Rectangle 49"/>
          <p:cNvSpPr>
            <a:spLocks noChangeArrowheads="1"/>
          </p:cNvSpPr>
          <p:nvPr/>
        </p:nvSpPr>
        <p:spPr bwMode="auto">
          <a:xfrm>
            <a:off x="562299" y="4186821"/>
            <a:ext cx="2011217" cy="370169"/>
          </a:xfrm>
          <a:prstGeom prst="rect">
            <a:avLst/>
          </a:prstGeom>
          <a:noFill/>
          <a:ln w="12700">
            <a:noFill/>
            <a:miter lim="800000"/>
            <a:headEnd/>
            <a:tailEnd/>
          </a:ln>
          <a:effectLst/>
        </p:spPr>
        <p:txBody>
          <a:bodyPr wrap="square" lIns="50805" tIns="24957" rIns="50805" bIns="24957">
            <a:spAutoFit/>
          </a:bodyPr>
          <a:lstStyle/>
          <a:p>
            <a:pPr algn="ctr" eaLnBrk="0" hangingPunct="0">
              <a:spcBef>
                <a:spcPct val="50000"/>
              </a:spcBef>
            </a:pPr>
            <a:r>
              <a:rPr lang="en-US" sz="2078" b="1" dirty="0">
                <a:latin typeface="Helvetica LT Std Cond Light"/>
              </a:rPr>
              <a:t>Position of Q</a:t>
            </a:r>
            <a:r>
              <a:rPr lang="en-US" sz="2078" b="1" baseline="-25000" dirty="0">
                <a:latin typeface="Helvetica LT Std Cond Light"/>
              </a:rPr>
              <a:t>1  </a:t>
            </a:r>
          </a:p>
        </p:txBody>
      </p:sp>
      <p:sp>
        <p:nvSpPr>
          <p:cNvPr id="51" name="Rectangle 50"/>
          <p:cNvSpPr>
            <a:spLocks noChangeArrowheads="1"/>
          </p:cNvSpPr>
          <p:nvPr/>
        </p:nvSpPr>
        <p:spPr bwMode="auto">
          <a:xfrm>
            <a:off x="3616905" y="4182729"/>
            <a:ext cx="1300566" cy="370169"/>
          </a:xfrm>
          <a:prstGeom prst="rect">
            <a:avLst/>
          </a:prstGeom>
          <a:noFill/>
          <a:ln w="12700">
            <a:noFill/>
            <a:miter lim="800000"/>
            <a:headEnd/>
            <a:tailEnd/>
          </a:ln>
          <a:effectLst/>
        </p:spPr>
        <p:txBody>
          <a:bodyPr wrap="square" lIns="50805" tIns="24957" rIns="50805" bIns="24957">
            <a:spAutoFit/>
          </a:bodyPr>
          <a:lstStyle/>
          <a:p>
            <a:pPr eaLnBrk="0" hangingPunct="0">
              <a:spcBef>
                <a:spcPct val="50000"/>
              </a:spcBef>
            </a:pPr>
            <a:r>
              <a:rPr lang="en-US" sz="2078" b="1" dirty="0">
                <a:latin typeface="Helvetica LT Std Cond Light"/>
              </a:rPr>
              <a:t>= 2.50,    </a:t>
            </a:r>
          </a:p>
        </p:txBody>
      </p:sp>
      <p:sp>
        <p:nvSpPr>
          <p:cNvPr id="52" name="Rectangle 51"/>
          <p:cNvSpPr>
            <a:spLocks noChangeArrowheads="1"/>
          </p:cNvSpPr>
          <p:nvPr/>
        </p:nvSpPr>
        <p:spPr bwMode="auto">
          <a:xfrm>
            <a:off x="5445042" y="4174295"/>
            <a:ext cx="469056" cy="370169"/>
          </a:xfrm>
          <a:prstGeom prst="rect">
            <a:avLst/>
          </a:prstGeom>
          <a:noFill/>
          <a:ln w="12700">
            <a:noFill/>
            <a:miter lim="800000"/>
            <a:headEnd/>
            <a:tailEnd/>
          </a:ln>
          <a:effectLst/>
        </p:spPr>
        <p:txBody>
          <a:bodyPr wrap="square" lIns="50805" tIns="24957" rIns="50805" bIns="24957">
            <a:spAutoFit/>
          </a:bodyPr>
          <a:lstStyle/>
          <a:p>
            <a:pPr algn="ctr" eaLnBrk="0" hangingPunct="0">
              <a:spcBef>
                <a:spcPct val="50000"/>
              </a:spcBef>
            </a:pPr>
            <a:r>
              <a:rPr lang="en-US" sz="2078" b="1" dirty="0">
                <a:solidFill>
                  <a:srgbClr val="FF0000"/>
                </a:solidFill>
                <a:latin typeface="Helvetica LT Std Cond Light"/>
              </a:rPr>
              <a:t>Q</a:t>
            </a:r>
            <a:r>
              <a:rPr lang="en-US" sz="2078" b="1" baseline="-25000" dirty="0">
                <a:solidFill>
                  <a:srgbClr val="FF0000"/>
                </a:solidFill>
                <a:latin typeface="Helvetica LT Std Cond Light"/>
              </a:rPr>
              <a:t>1</a:t>
            </a:r>
          </a:p>
        </p:txBody>
      </p:sp>
      <p:sp>
        <p:nvSpPr>
          <p:cNvPr id="53" name="Rectangle 52"/>
          <p:cNvSpPr>
            <a:spLocks noChangeArrowheads="1"/>
          </p:cNvSpPr>
          <p:nvPr/>
        </p:nvSpPr>
        <p:spPr bwMode="auto">
          <a:xfrm>
            <a:off x="5832410" y="4172975"/>
            <a:ext cx="850328" cy="370169"/>
          </a:xfrm>
          <a:prstGeom prst="rect">
            <a:avLst/>
          </a:prstGeom>
          <a:noFill/>
          <a:ln w="12700">
            <a:noFill/>
            <a:miter lim="800000"/>
            <a:headEnd/>
            <a:tailEnd/>
          </a:ln>
          <a:effectLst/>
        </p:spPr>
        <p:txBody>
          <a:bodyPr wrap="square" lIns="50805" tIns="24957" rIns="50805" bIns="24957">
            <a:spAutoFit/>
          </a:bodyPr>
          <a:lstStyle/>
          <a:p>
            <a:pPr eaLnBrk="0" hangingPunct="0">
              <a:spcBef>
                <a:spcPct val="50000"/>
              </a:spcBef>
            </a:pPr>
            <a:r>
              <a:rPr lang="en-US" sz="2078" b="1" dirty="0">
                <a:solidFill>
                  <a:srgbClr val="FF0000"/>
                </a:solidFill>
                <a:latin typeface="Helvetica LT Std Cond Light"/>
              </a:rPr>
              <a:t>=12.5</a:t>
            </a:r>
          </a:p>
        </p:txBody>
      </p:sp>
      <p:sp>
        <p:nvSpPr>
          <p:cNvPr id="54" name="Rectangle 53"/>
          <p:cNvSpPr>
            <a:spLocks noChangeArrowheads="1"/>
          </p:cNvSpPr>
          <p:nvPr/>
        </p:nvSpPr>
        <p:spPr bwMode="auto">
          <a:xfrm>
            <a:off x="2439455" y="4177001"/>
            <a:ext cx="297453" cy="370169"/>
          </a:xfrm>
          <a:prstGeom prst="rect">
            <a:avLst/>
          </a:prstGeom>
          <a:noFill/>
          <a:ln w="12700">
            <a:noFill/>
            <a:miter lim="800000"/>
            <a:headEnd/>
            <a:tailEnd/>
          </a:ln>
          <a:effectLst/>
        </p:spPr>
        <p:txBody>
          <a:bodyPr lIns="50805" tIns="24957" rIns="50805" bIns="24957">
            <a:spAutoFit/>
          </a:bodyPr>
          <a:lstStyle/>
          <a:p>
            <a:pPr eaLnBrk="0" hangingPunct="0">
              <a:spcBef>
                <a:spcPct val="50000"/>
              </a:spcBef>
            </a:pPr>
            <a:r>
              <a:rPr lang="en-US" sz="2078" b="1" dirty="0">
                <a:latin typeface="Helvetica LT Std Cond Light"/>
              </a:rPr>
              <a:t>=</a:t>
            </a:r>
          </a:p>
        </p:txBody>
      </p:sp>
      <p:sp>
        <p:nvSpPr>
          <p:cNvPr id="55" name="Rectangle 54"/>
          <p:cNvSpPr>
            <a:spLocks noChangeArrowheads="1"/>
          </p:cNvSpPr>
          <p:nvPr/>
        </p:nvSpPr>
        <p:spPr bwMode="auto">
          <a:xfrm>
            <a:off x="2636575" y="3939302"/>
            <a:ext cx="1151537" cy="370169"/>
          </a:xfrm>
          <a:prstGeom prst="rect">
            <a:avLst/>
          </a:prstGeom>
          <a:noFill/>
          <a:ln w="12700">
            <a:noFill/>
            <a:miter lim="800000"/>
            <a:headEnd/>
            <a:tailEnd/>
          </a:ln>
          <a:effectLst/>
        </p:spPr>
        <p:txBody>
          <a:bodyPr wrap="square" lIns="50805" tIns="24957" rIns="50805" bIns="24957">
            <a:spAutoFit/>
          </a:bodyPr>
          <a:lstStyle/>
          <a:p>
            <a:pPr eaLnBrk="0" hangingPunct="0">
              <a:spcBef>
                <a:spcPct val="50000"/>
              </a:spcBef>
            </a:pPr>
            <a:r>
              <a:rPr lang="en-US" sz="2078" b="1" dirty="0">
                <a:latin typeface="Helvetica LT Std Cond Light"/>
              </a:rPr>
              <a:t>1•(9 + 1)</a:t>
            </a:r>
          </a:p>
        </p:txBody>
      </p:sp>
      <p:sp>
        <p:nvSpPr>
          <p:cNvPr id="56" name="Line 30"/>
          <p:cNvSpPr>
            <a:spLocks noChangeShapeType="1"/>
          </p:cNvSpPr>
          <p:nvPr/>
        </p:nvSpPr>
        <p:spPr bwMode="auto">
          <a:xfrm>
            <a:off x="2689278" y="4341089"/>
            <a:ext cx="916236" cy="0"/>
          </a:xfrm>
          <a:prstGeom prst="line">
            <a:avLst/>
          </a:prstGeom>
          <a:noFill/>
          <a:ln w="38100">
            <a:solidFill>
              <a:schemeClr val="tx1"/>
            </a:solidFill>
            <a:round/>
            <a:headEnd/>
            <a:tailEnd/>
          </a:ln>
          <a:effectLst/>
        </p:spPr>
        <p:txBody>
          <a:bodyPr lIns="51339" tIns="25670" rIns="51339" bIns="25670"/>
          <a:lstStyle/>
          <a:p>
            <a:endParaRPr lang="en-US" sz="2078" b="1">
              <a:latin typeface="Helvetica LT Std Cond Light"/>
            </a:endParaRPr>
          </a:p>
        </p:txBody>
      </p:sp>
      <p:sp>
        <p:nvSpPr>
          <p:cNvPr id="57" name="Rectangle 56"/>
          <p:cNvSpPr>
            <a:spLocks noChangeArrowheads="1"/>
          </p:cNvSpPr>
          <p:nvPr/>
        </p:nvSpPr>
        <p:spPr bwMode="auto">
          <a:xfrm>
            <a:off x="3021009" y="4317444"/>
            <a:ext cx="297453" cy="370169"/>
          </a:xfrm>
          <a:prstGeom prst="rect">
            <a:avLst/>
          </a:prstGeom>
          <a:noFill/>
          <a:ln w="12700">
            <a:noFill/>
            <a:miter lim="800000"/>
            <a:headEnd/>
            <a:tailEnd/>
          </a:ln>
          <a:effectLst/>
        </p:spPr>
        <p:txBody>
          <a:bodyPr wrap="square" lIns="50805" tIns="24957" rIns="50805" bIns="24957">
            <a:spAutoFit/>
          </a:bodyPr>
          <a:lstStyle/>
          <a:p>
            <a:pPr eaLnBrk="0" hangingPunct="0">
              <a:spcBef>
                <a:spcPct val="50000"/>
              </a:spcBef>
            </a:pPr>
            <a:r>
              <a:rPr lang="en-US" sz="2078" b="1" dirty="0">
                <a:latin typeface="Helvetica LT Std Cond Light"/>
              </a:rPr>
              <a:t>4</a:t>
            </a:r>
          </a:p>
        </p:txBody>
      </p:sp>
      <p:sp>
        <p:nvSpPr>
          <p:cNvPr id="58" name="Rectangle 57"/>
          <p:cNvSpPr>
            <a:spLocks noChangeArrowheads="1"/>
          </p:cNvSpPr>
          <p:nvPr/>
        </p:nvSpPr>
        <p:spPr bwMode="auto">
          <a:xfrm>
            <a:off x="3304215" y="4683104"/>
            <a:ext cx="176340" cy="370169"/>
          </a:xfrm>
          <a:prstGeom prst="rect">
            <a:avLst/>
          </a:prstGeom>
          <a:noFill/>
          <a:ln w="12700">
            <a:noFill/>
            <a:miter lim="800000"/>
            <a:headEnd/>
            <a:tailEnd/>
          </a:ln>
          <a:effectLst/>
        </p:spPr>
        <p:txBody>
          <a:bodyPr wrap="none" lIns="50805" tIns="24957" rIns="50805" bIns="24957">
            <a:spAutoFit/>
          </a:bodyPr>
          <a:lstStyle/>
          <a:p>
            <a:pPr eaLnBrk="0" hangingPunct="0"/>
            <a:r>
              <a:rPr lang="en-US" sz="2078" b="1">
                <a:latin typeface="Helvetica LT Std Cond Light"/>
              </a:rPr>
              <a:t> </a:t>
            </a:r>
          </a:p>
        </p:txBody>
      </p:sp>
      <p:sp>
        <p:nvSpPr>
          <p:cNvPr id="59" name="Rectangle 58"/>
          <p:cNvSpPr>
            <a:spLocks noChangeArrowheads="1"/>
          </p:cNvSpPr>
          <p:nvPr/>
        </p:nvSpPr>
        <p:spPr bwMode="auto">
          <a:xfrm>
            <a:off x="576439" y="4819059"/>
            <a:ext cx="2011217" cy="370169"/>
          </a:xfrm>
          <a:prstGeom prst="rect">
            <a:avLst/>
          </a:prstGeom>
          <a:noFill/>
          <a:ln w="12700">
            <a:noFill/>
            <a:miter lim="800000"/>
            <a:headEnd/>
            <a:tailEnd/>
          </a:ln>
          <a:effectLst/>
        </p:spPr>
        <p:txBody>
          <a:bodyPr wrap="square" lIns="50805" tIns="24957" rIns="50805" bIns="24957">
            <a:spAutoFit/>
          </a:bodyPr>
          <a:lstStyle/>
          <a:p>
            <a:pPr algn="ctr" eaLnBrk="0" hangingPunct="0">
              <a:spcBef>
                <a:spcPct val="50000"/>
              </a:spcBef>
            </a:pPr>
            <a:r>
              <a:rPr lang="en-US" sz="2078" b="1" dirty="0">
                <a:latin typeface="Helvetica LT Std Cond Light"/>
              </a:rPr>
              <a:t>Position of Q</a:t>
            </a:r>
            <a:r>
              <a:rPr lang="en-US" sz="2078" b="1" baseline="-25000" dirty="0">
                <a:latin typeface="Helvetica LT Std Cond Light"/>
              </a:rPr>
              <a:t>3  </a:t>
            </a:r>
          </a:p>
        </p:txBody>
      </p:sp>
      <p:sp>
        <p:nvSpPr>
          <p:cNvPr id="60" name="Rectangle 59"/>
          <p:cNvSpPr>
            <a:spLocks noChangeArrowheads="1"/>
          </p:cNvSpPr>
          <p:nvPr/>
        </p:nvSpPr>
        <p:spPr bwMode="auto">
          <a:xfrm>
            <a:off x="3631045" y="4814966"/>
            <a:ext cx="1300566" cy="370169"/>
          </a:xfrm>
          <a:prstGeom prst="rect">
            <a:avLst/>
          </a:prstGeom>
          <a:noFill/>
          <a:ln w="12700">
            <a:noFill/>
            <a:miter lim="800000"/>
            <a:headEnd/>
            <a:tailEnd/>
          </a:ln>
          <a:effectLst/>
        </p:spPr>
        <p:txBody>
          <a:bodyPr wrap="square" lIns="50805" tIns="24957" rIns="50805" bIns="24957">
            <a:spAutoFit/>
          </a:bodyPr>
          <a:lstStyle/>
          <a:p>
            <a:pPr eaLnBrk="0" hangingPunct="0">
              <a:spcBef>
                <a:spcPct val="50000"/>
              </a:spcBef>
            </a:pPr>
            <a:r>
              <a:rPr lang="en-US" sz="2078" b="1" dirty="0">
                <a:latin typeface="Helvetica LT Std Cond Light"/>
              </a:rPr>
              <a:t>= 7.50,    </a:t>
            </a:r>
          </a:p>
        </p:txBody>
      </p:sp>
      <p:sp>
        <p:nvSpPr>
          <p:cNvPr id="61" name="Rectangle 60"/>
          <p:cNvSpPr>
            <a:spLocks noChangeArrowheads="1"/>
          </p:cNvSpPr>
          <p:nvPr/>
        </p:nvSpPr>
        <p:spPr bwMode="auto">
          <a:xfrm>
            <a:off x="5459183" y="4806532"/>
            <a:ext cx="469056" cy="370169"/>
          </a:xfrm>
          <a:prstGeom prst="rect">
            <a:avLst/>
          </a:prstGeom>
          <a:noFill/>
          <a:ln w="12700">
            <a:noFill/>
            <a:miter lim="800000"/>
            <a:headEnd/>
            <a:tailEnd/>
          </a:ln>
          <a:effectLst/>
        </p:spPr>
        <p:txBody>
          <a:bodyPr wrap="square" lIns="50805" tIns="24957" rIns="50805" bIns="24957">
            <a:spAutoFit/>
          </a:bodyPr>
          <a:lstStyle/>
          <a:p>
            <a:pPr algn="ctr" eaLnBrk="0" hangingPunct="0">
              <a:spcBef>
                <a:spcPct val="50000"/>
              </a:spcBef>
            </a:pPr>
            <a:r>
              <a:rPr lang="en-US" sz="2078" b="1" dirty="0">
                <a:solidFill>
                  <a:srgbClr val="0000FF"/>
                </a:solidFill>
                <a:latin typeface="Helvetica LT Std Cond Light"/>
              </a:rPr>
              <a:t>Q</a:t>
            </a:r>
            <a:r>
              <a:rPr lang="en-US" sz="2078" b="1" baseline="-25000" dirty="0">
                <a:solidFill>
                  <a:srgbClr val="0000FF"/>
                </a:solidFill>
                <a:latin typeface="Helvetica LT Std Cond Light"/>
              </a:rPr>
              <a:t>3</a:t>
            </a:r>
          </a:p>
        </p:txBody>
      </p:sp>
      <p:sp>
        <p:nvSpPr>
          <p:cNvPr id="62" name="Rectangle 61"/>
          <p:cNvSpPr>
            <a:spLocks noChangeArrowheads="1"/>
          </p:cNvSpPr>
          <p:nvPr/>
        </p:nvSpPr>
        <p:spPr bwMode="auto">
          <a:xfrm>
            <a:off x="5846551" y="4805213"/>
            <a:ext cx="850328" cy="370169"/>
          </a:xfrm>
          <a:prstGeom prst="rect">
            <a:avLst/>
          </a:prstGeom>
          <a:noFill/>
          <a:ln w="12700">
            <a:noFill/>
            <a:miter lim="800000"/>
            <a:headEnd/>
            <a:tailEnd/>
          </a:ln>
          <a:effectLst/>
        </p:spPr>
        <p:txBody>
          <a:bodyPr wrap="square" lIns="50805" tIns="24957" rIns="50805" bIns="24957">
            <a:spAutoFit/>
          </a:bodyPr>
          <a:lstStyle/>
          <a:p>
            <a:pPr eaLnBrk="0" hangingPunct="0">
              <a:spcBef>
                <a:spcPct val="50000"/>
              </a:spcBef>
            </a:pPr>
            <a:r>
              <a:rPr lang="en-US" sz="2078" b="1" dirty="0">
                <a:solidFill>
                  <a:srgbClr val="0000FF"/>
                </a:solidFill>
                <a:latin typeface="Helvetica LT Std Cond Light"/>
              </a:rPr>
              <a:t>=17.5</a:t>
            </a:r>
          </a:p>
        </p:txBody>
      </p:sp>
      <p:sp>
        <p:nvSpPr>
          <p:cNvPr id="63" name="Rectangle 62"/>
          <p:cNvSpPr>
            <a:spLocks noChangeArrowheads="1"/>
          </p:cNvSpPr>
          <p:nvPr/>
        </p:nvSpPr>
        <p:spPr bwMode="auto">
          <a:xfrm>
            <a:off x="2453595" y="4809238"/>
            <a:ext cx="297453" cy="370169"/>
          </a:xfrm>
          <a:prstGeom prst="rect">
            <a:avLst/>
          </a:prstGeom>
          <a:noFill/>
          <a:ln w="12700">
            <a:noFill/>
            <a:miter lim="800000"/>
            <a:headEnd/>
            <a:tailEnd/>
          </a:ln>
          <a:effectLst/>
        </p:spPr>
        <p:txBody>
          <a:bodyPr lIns="50805" tIns="24957" rIns="50805" bIns="24957">
            <a:spAutoFit/>
          </a:bodyPr>
          <a:lstStyle/>
          <a:p>
            <a:pPr eaLnBrk="0" hangingPunct="0">
              <a:spcBef>
                <a:spcPct val="50000"/>
              </a:spcBef>
            </a:pPr>
            <a:r>
              <a:rPr lang="en-US" sz="2078" b="1" dirty="0">
                <a:latin typeface="Helvetica LT Std Cond Light"/>
              </a:rPr>
              <a:t>=</a:t>
            </a:r>
          </a:p>
        </p:txBody>
      </p:sp>
      <p:sp>
        <p:nvSpPr>
          <p:cNvPr id="64" name="Rectangle 63"/>
          <p:cNvSpPr>
            <a:spLocks noChangeArrowheads="1"/>
          </p:cNvSpPr>
          <p:nvPr/>
        </p:nvSpPr>
        <p:spPr bwMode="auto">
          <a:xfrm>
            <a:off x="2650715" y="4595778"/>
            <a:ext cx="1151537" cy="370169"/>
          </a:xfrm>
          <a:prstGeom prst="rect">
            <a:avLst/>
          </a:prstGeom>
          <a:noFill/>
          <a:ln w="12700">
            <a:noFill/>
            <a:miter lim="800000"/>
            <a:headEnd/>
            <a:tailEnd/>
          </a:ln>
          <a:effectLst/>
        </p:spPr>
        <p:txBody>
          <a:bodyPr wrap="square" lIns="50805" tIns="24957" rIns="50805" bIns="24957">
            <a:spAutoFit/>
          </a:bodyPr>
          <a:lstStyle/>
          <a:p>
            <a:pPr eaLnBrk="0" hangingPunct="0">
              <a:spcBef>
                <a:spcPct val="50000"/>
              </a:spcBef>
            </a:pPr>
            <a:r>
              <a:rPr lang="en-US" sz="2078" b="1" dirty="0">
                <a:latin typeface="Helvetica LT Std Cond Light"/>
              </a:rPr>
              <a:t>3•(9 + 1)</a:t>
            </a:r>
          </a:p>
        </p:txBody>
      </p:sp>
      <p:sp>
        <p:nvSpPr>
          <p:cNvPr id="65" name="Line 30"/>
          <p:cNvSpPr>
            <a:spLocks noChangeShapeType="1"/>
          </p:cNvSpPr>
          <p:nvPr/>
        </p:nvSpPr>
        <p:spPr bwMode="auto">
          <a:xfrm>
            <a:off x="2703418" y="4973326"/>
            <a:ext cx="916236" cy="0"/>
          </a:xfrm>
          <a:prstGeom prst="line">
            <a:avLst/>
          </a:prstGeom>
          <a:noFill/>
          <a:ln w="38100">
            <a:solidFill>
              <a:schemeClr val="tx1"/>
            </a:solidFill>
            <a:round/>
            <a:headEnd/>
            <a:tailEnd/>
          </a:ln>
          <a:effectLst/>
        </p:spPr>
        <p:txBody>
          <a:bodyPr lIns="51339" tIns="25670" rIns="51339" bIns="25670"/>
          <a:lstStyle/>
          <a:p>
            <a:endParaRPr lang="en-US" sz="2078" b="1">
              <a:latin typeface="Helvetica LT Std Cond Light"/>
            </a:endParaRPr>
          </a:p>
        </p:txBody>
      </p:sp>
      <p:sp>
        <p:nvSpPr>
          <p:cNvPr id="66" name="Rectangle 65"/>
          <p:cNvSpPr>
            <a:spLocks noChangeArrowheads="1"/>
          </p:cNvSpPr>
          <p:nvPr/>
        </p:nvSpPr>
        <p:spPr bwMode="auto">
          <a:xfrm>
            <a:off x="3035149" y="4949681"/>
            <a:ext cx="297453" cy="370169"/>
          </a:xfrm>
          <a:prstGeom prst="rect">
            <a:avLst/>
          </a:prstGeom>
          <a:noFill/>
          <a:ln w="12700">
            <a:noFill/>
            <a:miter lim="800000"/>
            <a:headEnd/>
            <a:tailEnd/>
          </a:ln>
          <a:effectLst/>
        </p:spPr>
        <p:txBody>
          <a:bodyPr wrap="square" lIns="50805" tIns="24957" rIns="50805" bIns="24957">
            <a:spAutoFit/>
          </a:bodyPr>
          <a:lstStyle/>
          <a:p>
            <a:pPr eaLnBrk="0" hangingPunct="0">
              <a:spcBef>
                <a:spcPct val="50000"/>
              </a:spcBef>
            </a:pPr>
            <a:r>
              <a:rPr lang="en-US" sz="2078" b="1" dirty="0">
                <a:latin typeface="Helvetica LT Std Cond Light"/>
              </a:rPr>
              <a:t>4</a:t>
            </a:r>
          </a:p>
        </p:txBody>
      </p:sp>
      <p:sp>
        <p:nvSpPr>
          <p:cNvPr id="67" name="AutoShape 23"/>
          <p:cNvSpPr>
            <a:spLocks noChangeArrowheads="1"/>
          </p:cNvSpPr>
          <p:nvPr/>
        </p:nvSpPr>
        <p:spPr bwMode="auto">
          <a:xfrm rot="16200000">
            <a:off x="4175097" y="3926714"/>
            <a:ext cx="334468" cy="93598"/>
          </a:xfrm>
          <a:prstGeom prst="rightArrow">
            <a:avLst>
              <a:gd name="adj1" fmla="val 50000"/>
              <a:gd name="adj2" fmla="val 33568"/>
            </a:avLst>
          </a:prstGeom>
          <a:solidFill>
            <a:srgbClr val="C00000"/>
          </a:solidFill>
          <a:ln w="12700">
            <a:solidFill>
              <a:srgbClr val="C00000"/>
            </a:solidFill>
            <a:miter lim="800000"/>
            <a:headEnd/>
            <a:tailEnd/>
          </a:ln>
          <a:effectLst/>
        </p:spPr>
        <p:txBody>
          <a:bodyPr wrap="none" lIns="51339" tIns="25670" rIns="51339" bIns="25670" anchor="ctr"/>
          <a:lstStyle/>
          <a:p>
            <a:endParaRPr lang="en-US" sz="2078" b="1">
              <a:latin typeface="Helvetica LT Std Cond Light"/>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60360" y="2160"/>
              <a:ext cx="8852040" cy="6054120"/>
            </p14:xfrm>
          </p:contentPart>
        </mc:Choice>
        <mc:Fallback>
          <p:pic>
            <p:nvPicPr>
              <p:cNvPr id="2" name="Ink 1"/>
              <p:cNvPicPr/>
              <p:nvPr/>
            </p:nvPicPr>
            <p:blipFill>
              <a:blip r:embed="rId4"/>
              <a:stretch>
                <a:fillRect/>
              </a:stretch>
            </p:blipFill>
            <p:spPr>
              <a:xfrm>
                <a:off x="350280" y="-7920"/>
                <a:ext cx="8870400" cy="6073200"/>
              </a:xfrm>
              <a:prstGeom prst="rect">
                <a:avLst/>
              </a:prstGeom>
            </p:spPr>
          </p:pic>
        </mc:Fallback>
      </mc:AlternateContent>
    </p:spTree>
    <p:extLst>
      <p:ext uri="{BB962C8B-B14F-4D97-AF65-F5344CB8AC3E}">
        <p14:creationId xmlns:p14="http://schemas.microsoft.com/office/powerpoint/2010/main" val="41373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 calcmode="lin" valueType="num">
                                      <p:cBhvr>
                                        <p:cTn id="14" dur="500" fill="hold"/>
                                        <p:tgtEl>
                                          <p:spTgt spid="37"/>
                                        </p:tgtEl>
                                        <p:attrNameLst>
                                          <p:attrName>ppt_w</p:attrName>
                                        </p:attrNameLst>
                                      </p:cBhvr>
                                      <p:tavLst>
                                        <p:tav tm="0">
                                          <p:val>
                                            <p:fltVal val="0"/>
                                          </p:val>
                                        </p:tav>
                                        <p:tav tm="100000">
                                          <p:val>
                                            <p:strVal val="#ppt_w"/>
                                          </p:val>
                                        </p:tav>
                                      </p:tavLst>
                                    </p:anim>
                                    <p:anim calcmode="lin" valueType="num">
                                      <p:cBhvr>
                                        <p:cTn id="15" dur="500" fill="hold"/>
                                        <p:tgtEl>
                                          <p:spTgt spid="37"/>
                                        </p:tgtEl>
                                        <p:attrNameLst>
                                          <p:attrName>ppt_h</p:attrName>
                                        </p:attrNameLst>
                                      </p:cBhvr>
                                      <p:tavLst>
                                        <p:tav tm="0">
                                          <p:val>
                                            <p:fltVal val="0"/>
                                          </p:val>
                                        </p:tav>
                                        <p:tav tm="100000">
                                          <p:val>
                                            <p:strVal val="#ppt_h"/>
                                          </p:val>
                                        </p:tav>
                                      </p:tavLst>
                                    </p:anim>
                                    <p:animEffect transition="in" filter="fad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7"/>
                                        </p:tgtEl>
                                        <p:attrNameLst>
                                          <p:attrName>style.visibility</p:attrName>
                                        </p:attrNameLst>
                                      </p:cBhvr>
                                      <p:to>
                                        <p:strVal val="visible"/>
                                      </p:to>
                                    </p:set>
                                    <p:anim calcmode="lin" valueType="num">
                                      <p:cBhvr additive="base">
                                        <p:cTn id="21" dur="500" fill="hold"/>
                                        <p:tgtEl>
                                          <p:spTgt spid="67"/>
                                        </p:tgtEl>
                                        <p:attrNameLst>
                                          <p:attrName>ppt_x</p:attrName>
                                        </p:attrNameLst>
                                      </p:cBhvr>
                                      <p:tavLst>
                                        <p:tav tm="0">
                                          <p:val>
                                            <p:strVal val="#ppt_x"/>
                                          </p:val>
                                        </p:tav>
                                        <p:tav tm="100000">
                                          <p:val>
                                            <p:strVal val="#ppt_x"/>
                                          </p:val>
                                        </p:tav>
                                      </p:tavLst>
                                    </p:anim>
                                    <p:anim calcmode="lin" valueType="num">
                                      <p:cBhvr additive="base">
                                        <p:cTn id="22"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fill="hold"/>
                                        <p:tgtEl>
                                          <p:spTgt spid="48"/>
                                        </p:tgtEl>
                                        <p:attrNameLst>
                                          <p:attrName>ppt_x</p:attrName>
                                        </p:attrNameLst>
                                      </p:cBhvr>
                                      <p:tavLst>
                                        <p:tav tm="0">
                                          <p:val>
                                            <p:strVal val="#ppt_x"/>
                                          </p:val>
                                        </p:tav>
                                        <p:tav tm="100000">
                                          <p:val>
                                            <p:strVal val="#ppt_x"/>
                                          </p:val>
                                        </p:tav>
                                      </p:tavLst>
                                    </p:anim>
                                    <p:anim calcmode="lin" valueType="num">
                                      <p:cBhvr additive="base">
                                        <p:cTn id="2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500" fill="hold"/>
                                        <p:tgtEl>
                                          <p:spTgt spid="49"/>
                                        </p:tgtEl>
                                        <p:attrNameLst>
                                          <p:attrName>ppt_x</p:attrName>
                                        </p:attrNameLst>
                                      </p:cBhvr>
                                      <p:tavLst>
                                        <p:tav tm="0">
                                          <p:val>
                                            <p:strVal val="#ppt_x"/>
                                          </p:val>
                                        </p:tav>
                                        <p:tav tm="100000">
                                          <p:val>
                                            <p:strVal val="#ppt_x"/>
                                          </p:val>
                                        </p:tav>
                                      </p:tavLst>
                                    </p:anim>
                                    <p:anim calcmode="lin" valueType="num">
                                      <p:cBhvr additive="base">
                                        <p:cTn id="34" dur="500" fill="hold"/>
                                        <p:tgtEl>
                                          <p:spTgt spid="4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additive="base">
                                        <p:cTn id="37" dur="500" fill="hold"/>
                                        <p:tgtEl>
                                          <p:spTgt spid="50"/>
                                        </p:tgtEl>
                                        <p:attrNameLst>
                                          <p:attrName>ppt_x</p:attrName>
                                        </p:attrNameLst>
                                      </p:cBhvr>
                                      <p:tavLst>
                                        <p:tav tm="0">
                                          <p:val>
                                            <p:strVal val="#ppt_x"/>
                                          </p:val>
                                        </p:tav>
                                        <p:tav tm="100000">
                                          <p:val>
                                            <p:strVal val="#ppt_x"/>
                                          </p:val>
                                        </p:tav>
                                      </p:tavLst>
                                    </p:anim>
                                    <p:anim calcmode="lin" valueType="num">
                                      <p:cBhvr additive="base">
                                        <p:cTn id="38" dur="500" fill="hold"/>
                                        <p:tgtEl>
                                          <p:spTgt spid="5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 calcmode="lin" valueType="num">
                                      <p:cBhvr additive="base">
                                        <p:cTn id="41" dur="500" fill="hold"/>
                                        <p:tgtEl>
                                          <p:spTgt spid="51"/>
                                        </p:tgtEl>
                                        <p:attrNameLst>
                                          <p:attrName>ppt_x</p:attrName>
                                        </p:attrNameLst>
                                      </p:cBhvr>
                                      <p:tavLst>
                                        <p:tav tm="0">
                                          <p:val>
                                            <p:strVal val="#ppt_x"/>
                                          </p:val>
                                        </p:tav>
                                        <p:tav tm="100000">
                                          <p:val>
                                            <p:strVal val="#ppt_x"/>
                                          </p:val>
                                        </p:tav>
                                      </p:tavLst>
                                    </p:anim>
                                    <p:anim calcmode="lin" valueType="num">
                                      <p:cBhvr additive="base">
                                        <p:cTn id="42" dur="500" fill="hold"/>
                                        <p:tgtEl>
                                          <p:spTgt spid="5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anim calcmode="lin" valueType="num">
                                      <p:cBhvr additive="base">
                                        <p:cTn id="45" dur="500" fill="hold"/>
                                        <p:tgtEl>
                                          <p:spTgt spid="52"/>
                                        </p:tgtEl>
                                        <p:attrNameLst>
                                          <p:attrName>ppt_x</p:attrName>
                                        </p:attrNameLst>
                                      </p:cBhvr>
                                      <p:tavLst>
                                        <p:tav tm="0">
                                          <p:val>
                                            <p:strVal val="#ppt_x"/>
                                          </p:val>
                                        </p:tav>
                                        <p:tav tm="100000">
                                          <p:val>
                                            <p:strVal val="#ppt_x"/>
                                          </p:val>
                                        </p:tav>
                                      </p:tavLst>
                                    </p:anim>
                                    <p:anim calcmode="lin" valueType="num">
                                      <p:cBhvr additive="base">
                                        <p:cTn id="46" dur="500" fill="hold"/>
                                        <p:tgtEl>
                                          <p:spTgt spid="5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 calcmode="lin" valueType="num">
                                      <p:cBhvr additive="base">
                                        <p:cTn id="49" dur="500" fill="hold"/>
                                        <p:tgtEl>
                                          <p:spTgt spid="53"/>
                                        </p:tgtEl>
                                        <p:attrNameLst>
                                          <p:attrName>ppt_x</p:attrName>
                                        </p:attrNameLst>
                                      </p:cBhvr>
                                      <p:tavLst>
                                        <p:tav tm="0">
                                          <p:val>
                                            <p:strVal val="#ppt_x"/>
                                          </p:val>
                                        </p:tav>
                                        <p:tav tm="100000">
                                          <p:val>
                                            <p:strVal val="#ppt_x"/>
                                          </p:val>
                                        </p:tav>
                                      </p:tavLst>
                                    </p:anim>
                                    <p:anim calcmode="lin" valueType="num">
                                      <p:cBhvr additive="base">
                                        <p:cTn id="50" dur="500" fill="hold"/>
                                        <p:tgtEl>
                                          <p:spTgt spid="53"/>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 calcmode="lin" valueType="num">
                                      <p:cBhvr additive="base">
                                        <p:cTn id="53" dur="500" fill="hold"/>
                                        <p:tgtEl>
                                          <p:spTgt spid="54"/>
                                        </p:tgtEl>
                                        <p:attrNameLst>
                                          <p:attrName>ppt_x</p:attrName>
                                        </p:attrNameLst>
                                      </p:cBhvr>
                                      <p:tavLst>
                                        <p:tav tm="0">
                                          <p:val>
                                            <p:strVal val="#ppt_x"/>
                                          </p:val>
                                        </p:tav>
                                        <p:tav tm="100000">
                                          <p:val>
                                            <p:strVal val="#ppt_x"/>
                                          </p:val>
                                        </p:tav>
                                      </p:tavLst>
                                    </p:anim>
                                    <p:anim calcmode="lin" valueType="num">
                                      <p:cBhvr additive="base">
                                        <p:cTn id="54" dur="500" fill="hold"/>
                                        <p:tgtEl>
                                          <p:spTgt spid="5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anim calcmode="lin" valueType="num">
                                      <p:cBhvr additive="base">
                                        <p:cTn id="57" dur="500" fill="hold"/>
                                        <p:tgtEl>
                                          <p:spTgt spid="55"/>
                                        </p:tgtEl>
                                        <p:attrNameLst>
                                          <p:attrName>ppt_x</p:attrName>
                                        </p:attrNameLst>
                                      </p:cBhvr>
                                      <p:tavLst>
                                        <p:tav tm="0">
                                          <p:val>
                                            <p:strVal val="#ppt_x"/>
                                          </p:val>
                                        </p:tav>
                                        <p:tav tm="100000">
                                          <p:val>
                                            <p:strVal val="#ppt_x"/>
                                          </p:val>
                                        </p:tav>
                                      </p:tavLst>
                                    </p:anim>
                                    <p:anim calcmode="lin" valueType="num">
                                      <p:cBhvr additive="base">
                                        <p:cTn id="58" dur="500" fill="hold"/>
                                        <p:tgtEl>
                                          <p:spTgt spid="55"/>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anim calcmode="lin" valueType="num">
                                      <p:cBhvr additive="base">
                                        <p:cTn id="61" dur="500" fill="hold"/>
                                        <p:tgtEl>
                                          <p:spTgt spid="56"/>
                                        </p:tgtEl>
                                        <p:attrNameLst>
                                          <p:attrName>ppt_x</p:attrName>
                                        </p:attrNameLst>
                                      </p:cBhvr>
                                      <p:tavLst>
                                        <p:tav tm="0">
                                          <p:val>
                                            <p:strVal val="#ppt_x"/>
                                          </p:val>
                                        </p:tav>
                                        <p:tav tm="100000">
                                          <p:val>
                                            <p:strVal val="#ppt_x"/>
                                          </p:val>
                                        </p:tav>
                                      </p:tavLst>
                                    </p:anim>
                                    <p:anim calcmode="lin" valueType="num">
                                      <p:cBhvr additive="base">
                                        <p:cTn id="62" dur="500" fill="hold"/>
                                        <p:tgtEl>
                                          <p:spTgt spid="56"/>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anim calcmode="lin" valueType="num">
                                      <p:cBhvr additive="base">
                                        <p:cTn id="65" dur="500" fill="hold"/>
                                        <p:tgtEl>
                                          <p:spTgt spid="57"/>
                                        </p:tgtEl>
                                        <p:attrNameLst>
                                          <p:attrName>ppt_x</p:attrName>
                                        </p:attrNameLst>
                                      </p:cBhvr>
                                      <p:tavLst>
                                        <p:tav tm="0">
                                          <p:val>
                                            <p:strVal val="#ppt_x"/>
                                          </p:val>
                                        </p:tav>
                                        <p:tav tm="100000">
                                          <p:val>
                                            <p:strVal val="#ppt_x"/>
                                          </p:val>
                                        </p:tav>
                                      </p:tavLst>
                                    </p:anim>
                                    <p:anim calcmode="lin" valueType="num">
                                      <p:cBhvr additive="base">
                                        <p:cTn id="66"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58"/>
                                        </p:tgtEl>
                                        <p:attrNameLst>
                                          <p:attrName>style.visibility</p:attrName>
                                        </p:attrNameLst>
                                      </p:cBhvr>
                                      <p:to>
                                        <p:strVal val="visible"/>
                                      </p:to>
                                    </p:set>
                                    <p:anim calcmode="lin" valueType="num">
                                      <p:cBhvr additive="base">
                                        <p:cTn id="71" dur="500" fill="hold"/>
                                        <p:tgtEl>
                                          <p:spTgt spid="58"/>
                                        </p:tgtEl>
                                        <p:attrNameLst>
                                          <p:attrName>ppt_x</p:attrName>
                                        </p:attrNameLst>
                                      </p:cBhvr>
                                      <p:tavLst>
                                        <p:tav tm="0">
                                          <p:val>
                                            <p:strVal val="#ppt_x"/>
                                          </p:val>
                                        </p:tav>
                                        <p:tav tm="100000">
                                          <p:val>
                                            <p:strVal val="#ppt_x"/>
                                          </p:val>
                                        </p:tav>
                                      </p:tavLst>
                                    </p:anim>
                                    <p:anim calcmode="lin" valueType="num">
                                      <p:cBhvr additive="base">
                                        <p:cTn id="72" dur="500" fill="hold"/>
                                        <p:tgtEl>
                                          <p:spTgt spid="5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anim calcmode="lin" valueType="num">
                                      <p:cBhvr additive="base">
                                        <p:cTn id="75" dur="500" fill="hold"/>
                                        <p:tgtEl>
                                          <p:spTgt spid="59"/>
                                        </p:tgtEl>
                                        <p:attrNameLst>
                                          <p:attrName>ppt_x</p:attrName>
                                        </p:attrNameLst>
                                      </p:cBhvr>
                                      <p:tavLst>
                                        <p:tav tm="0">
                                          <p:val>
                                            <p:strVal val="#ppt_x"/>
                                          </p:val>
                                        </p:tav>
                                        <p:tav tm="100000">
                                          <p:val>
                                            <p:strVal val="#ppt_x"/>
                                          </p:val>
                                        </p:tav>
                                      </p:tavLst>
                                    </p:anim>
                                    <p:anim calcmode="lin" valueType="num">
                                      <p:cBhvr additive="base">
                                        <p:cTn id="76" dur="500" fill="hold"/>
                                        <p:tgtEl>
                                          <p:spTgt spid="5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anim calcmode="lin" valueType="num">
                                      <p:cBhvr additive="base">
                                        <p:cTn id="79" dur="500" fill="hold"/>
                                        <p:tgtEl>
                                          <p:spTgt spid="60"/>
                                        </p:tgtEl>
                                        <p:attrNameLst>
                                          <p:attrName>ppt_x</p:attrName>
                                        </p:attrNameLst>
                                      </p:cBhvr>
                                      <p:tavLst>
                                        <p:tav tm="0">
                                          <p:val>
                                            <p:strVal val="#ppt_x"/>
                                          </p:val>
                                        </p:tav>
                                        <p:tav tm="100000">
                                          <p:val>
                                            <p:strVal val="#ppt_x"/>
                                          </p:val>
                                        </p:tav>
                                      </p:tavLst>
                                    </p:anim>
                                    <p:anim calcmode="lin" valueType="num">
                                      <p:cBhvr additive="base">
                                        <p:cTn id="80" dur="500" fill="hold"/>
                                        <p:tgtEl>
                                          <p:spTgt spid="60"/>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61"/>
                                        </p:tgtEl>
                                        <p:attrNameLst>
                                          <p:attrName>style.visibility</p:attrName>
                                        </p:attrNameLst>
                                      </p:cBhvr>
                                      <p:to>
                                        <p:strVal val="visible"/>
                                      </p:to>
                                    </p:set>
                                    <p:anim calcmode="lin" valueType="num">
                                      <p:cBhvr additive="base">
                                        <p:cTn id="83" dur="500" fill="hold"/>
                                        <p:tgtEl>
                                          <p:spTgt spid="61"/>
                                        </p:tgtEl>
                                        <p:attrNameLst>
                                          <p:attrName>ppt_x</p:attrName>
                                        </p:attrNameLst>
                                      </p:cBhvr>
                                      <p:tavLst>
                                        <p:tav tm="0">
                                          <p:val>
                                            <p:strVal val="#ppt_x"/>
                                          </p:val>
                                        </p:tav>
                                        <p:tav tm="100000">
                                          <p:val>
                                            <p:strVal val="#ppt_x"/>
                                          </p:val>
                                        </p:tav>
                                      </p:tavLst>
                                    </p:anim>
                                    <p:anim calcmode="lin" valueType="num">
                                      <p:cBhvr additive="base">
                                        <p:cTn id="84" dur="500" fill="hold"/>
                                        <p:tgtEl>
                                          <p:spTgt spid="61"/>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62"/>
                                        </p:tgtEl>
                                        <p:attrNameLst>
                                          <p:attrName>style.visibility</p:attrName>
                                        </p:attrNameLst>
                                      </p:cBhvr>
                                      <p:to>
                                        <p:strVal val="visible"/>
                                      </p:to>
                                    </p:set>
                                    <p:anim calcmode="lin" valueType="num">
                                      <p:cBhvr additive="base">
                                        <p:cTn id="87" dur="500" fill="hold"/>
                                        <p:tgtEl>
                                          <p:spTgt spid="62"/>
                                        </p:tgtEl>
                                        <p:attrNameLst>
                                          <p:attrName>ppt_x</p:attrName>
                                        </p:attrNameLst>
                                      </p:cBhvr>
                                      <p:tavLst>
                                        <p:tav tm="0">
                                          <p:val>
                                            <p:strVal val="#ppt_x"/>
                                          </p:val>
                                        </p:tav>
                                        <p:tav tm="100000">
                                          <p:val>
                                            <p:strVal val="#ppt_x"/>
                                          </p:val>
                                        </p:tav>
                                      </p:tavLst>
                                    </p:anim>
                                    <p:anim calcmode="lin" valueType="num">
                                      <p:cBhvr additive="base">
                                        <p:cTn id="88" dur="500" fill="hold"/>
                                        <p:tgtEl>
                                          <p:spTgt spid="6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63"/>
                                        </p:tgtEl>
                                        <p:attrNameLst>
                                          <p:attrName>style.visibility</p:attrName>
                                        </p:attrNameLst>
                                      </p:cBhvr>
                                      <p:to>
                                        <p:strVal val="visible"/>
                                      </p:to>
                                    </p:set>
                                    <p:anim calcmode="lin" valueType="num">
                                      <p:cBhvr additive="base">
                                        <p:cTn id="91" dur="500" fill="hold"/>
                                        <p:tgtEl>
                                          <p:spTgt spid="63"/>
                                        </p:tgtEl>
                                        <p:attrNameLst>
                                          <p:attrName>ppt_x</p:attrName>
                                        </p:attrNameLst>
                                      </p:cBhvr>
                                      <p:tavLst>
                                        <p:tav tm="0">
                                          <p:val>
                                            <p:strVal val="#ppt_x"/>
                                          </p:val>
                                        </p:tav>
                                        <p:tav tm="100000">
                                          <p:val>
                                            <p:strVal val="#ppt_x"/>
                                          </p:val>
                                        </p:tav>
                                      </p:tavLst>
                                    </p:anim>
                                    <p:anim calcmode="lin" valueType="num">
                                      <p:cBhvr additive="base">
                                        <p:cTn id="92" dur="500" fill="hold"/>
                                        <p:tgtEl>
                                          <p:spTgt spid="63"/>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64"/>
                                        </p:tgtEl>
                                        <p:attrNameLst>
                                          <p:attrName>style.visibility</p:attrName>
                                        </p:attrNameLst>
                                      </p:cBhvr>
                                      <p:to>
                                        <p:strVal val="visible"/>
                                      </p:to>
                                    </p:set>
                                    <p:anim calcmode="lin" valueType="num">
                                      <p:cBhvr additive="base">
                                        <p:cTn id="95" dur="500" fill="hold"/>
                                        <p:tgtEl>
                                          <p:spTgt spid="64"/>
                                        </p:tgtEl>
                                        <p:attrNameLst>
                                          <p:attrName>ppt_x</p:attrName>
                                        </p:attrNameLst>
                                      </p:cBhvr>
                                      <p:tavLst>
                                        <p:tav tm="0">
                                          <p:val>
                                            <p:strVal val="#ppt_x"/>
                                          </p:val>
                                        </p:tav>
                                        <p:tav tm="100000">
                                          <p:val>
                                            <p:strVal val="#ppt_x"/>
                                          </p:val>
                                        </p:tav>
                                      </p:tavLst>
                                    </p:anim>
                                    <p:anim calcmode="lin" valueType="num">
                                      <p:cBhvr additive="base">
                                        <p:cTn id="96" dur="500" fill="hold"/>
                                        <p:tgtEl>
                                          <p:spTgt spid="6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65"/>
                                        </p:tgtEl>
                                        <p:attrNameLst>
                                          <p:attrName>style.visibility</p:attrName>
                                        </p:attrNameLst>
                                      </p:cBhvr>
                                      <p:to>
                                        <p:strVal val="visible"/>
                                      </p:to>
                                    </p:set>
                                    <p:anim calcmode="lin" valueType="num">
                                      <p:cBhvr additive="base">
                                        <p:cTn id="99" dur="500" fill="hold"/>
                                        <p:tgtEl>
                                          <p:spTgt spid="65"/>
                                        </p:tgtEl>
                                        <p:attrNameLst>
                                          <p:attrName>ppt_x</p:attrName>
                                        </p:attrNameLst>
                                      </p:cBhvr>
                                      <p:tavLst>
                                        <p:tav tm="0">
                                          <p:val>
                                            <p:strVal val="#ppt_x"/>
                                          </p:val>
                                        </p:tav>
                                        <p:tav tm="100000">
                                          <p:val>
                                            <p:strVal val="#ppt_x"/>
                                          </p:val>
                                        </p:tav>
                                      </p:tavLst>
                                    </p:anim>
                                    <p:anim calcmode="lin" valueType="num">
                                      <p:cBhvr additive="base">
                                        <p:cTn id="100" dur="500" fill="hold"/>
                                        <p:tgtEl>
                                          <p:spTgt spid="65"/>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66"/>
                                        </p:tgtEl>
                                        <p:attrNameLst>
                                          <p:attrName>style.visibility</p:attrName>
                                        </p:attrNameLst>
                                      </p:cBhvr>
                                      <p:to>
                                        <p:strVal val="visible"/>
                                      </p:to>
                                    </p:set>
                                    <p:anim calcmode="lin" valueType="num">
                                      <p:cBhvr additive="base">
                                        <p:cTn id="103" dur="500" fill="hold"/>
                                        <p:tgtEl>
                                          <p:spTgt spid="66"/>
                                        </p:tgtEl>
                                        <p:attrNameLst>
                                          <p:attrName>ppt_x</p:attrName>
                                        </p:attrNameLst>
                                      </p:cBhvr>
                                      <p:tavLst>
                                        <p:tav tm="0">
                                          <p:val>
                                            <p:strVal val="#ppt_x"/>
                                          </p:val>
                                        </p:tav>
                                        <p:tav tm="100000">
                                          <p:val>
                                            <p:strVal val="#ppt_x"/>
                                          </p:val>
                                        </p:tav>
                                      </p:tavLst>
                                    </p:anim>
                                    <p:anim calcmode="lin" valueType="num">
                                      <p:cBhvr additive="base">
                                        <p:cTn id="104"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53" presetClass="entr" presetSubtype="16" fill="hold" grpId="0" nodeType="clickEffect">
                                  <p:stCondLst>
                                    <p:cond delay="0"/>
                                  </p:stCondLst>
                                  <p:childTnLst>
                                    <p:set>
                                      <p:cBhvr>
                                        <p:cTn id="108" dur="1" fill="hold">
                                          <p:stCondLst>
                                            <p:cond delay="0"/>
                                          </p:stCondLst>
                                        </p:cTn>
                                        <p:tgtEl>
                                          <p:spTgt spid="38"/>
                                        </p:tgtEl>
                                        <p:attrNameLst>
                                          <p:attrName>style.visibility</p:attrName>
                                        </p:attrNameLst>
                                      </p:cBhvr>
                                      <p:to>
                                        <p:strVal val="visible"/>
                                      </p:to>
                                    </p:set>
                                    <p:anim calcmode="lin" valueType="num">
                                      <p:cBhvr>
                                        <p:cTn id="109" dur="500" fill="hold"/>
                                        <p:tgtEl>
                                          <p:spTgt spid="38"/>
                                        </p:tgtEl>
                                        <p:attrNameLst>
                                          <p:attrName>ppt_w</p:attrName>
                                        </p:attrNameLst>
                                      </p:cBhvr>
                                      <p:tavLst>
                                        <p:tav tm="0">
                                          <p:val>
                                            <p:fltVal val="0"/>
                                          </p:val>
                                        </p:tav>
                                        <p:tav tm="100000">
                                          <p:val>
                                            <p:strVal val="#ppt_w"/>
                                          </p:val>
                                        </p:tav>
                                      </p:tavLst>
                                    </p:anim>
                                    <p:anim calcmode="lin" valueType="num">
                                      <p:cBhvr>
                                        <p:cTn id="110" dur="500" fill="hold"/>
                                        <p:tgtEl>
                                          <p:spTgt spid="38"/>
                                        </p:tgtEl>
                                        <p:attrNameLst>
                                          <p:attrName>ppt_h</p:attrName>
                                        </p:attrNameLst>
                                      </p:cBhvr>
                                      <p:tavLst>
                                        <p:tav tm="0">
                                          <p:val>
                                            <p:fltVal val="0"/>
                                          </p:val>
                                        </p:tav>
                                        <p:tav tm="100000">
                                          <p:val>
                                            <p:strVal val="#ppt_h"/>
                                          </p:val>
                                        </p:tav>
                                      </p:tavLst>
                                    </p:anim>
                                    <p:animEffect transition="in" filter="fade">
                                      <p:cBhvr>
                                        <p:cTn id="11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48" grpId="0" animBg="1"/>
      <p:bldP spid="49" grpId="0"/>
      <p:bldP spid="50" grpId="0"/>
      <p:bldP spid="51" grpId="0"/>
      <p:bldP spid="52" grpId="0"/>
      <p:bldP spid="53" grpId="0"/>
      <p:bldP spid="54" grpId="0"/>
      <p:bldP spid="55" grpId="0"/>
      <p:bldP spid="56" grpId="0" animBg="1"/>
      <p:bldP spid="57" grpId="0"/>
      <p:bldP spid="58" grpId="0"/>
      <p:bldP spid="59" grpId="0"/>
      <p:bldP spid="60" grpId="0"/>
      <p:bldP spid="61" grpId="0"/>
      <p:bldP spid="62" grpId="0"/>
      <p:bldP spid="63" grpId="0"/>
      <p:bldP spid="64" grpId="0"/>
      <p:bldP spid="65" grpId="0" animBg="1"/>
      <p:bldP spid="66" grpId="0"/>
      <p:bldP spid="6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2"/>
          <p:cNvSpPr txBox="1">
            <a:spLocks noChangeArrowheads="1"/>
          </p:cNvSpPr>
          <p:nvPr/>
        </p:nvSpPr>
        <p:spPr>
          <a:xfrm>
            <a:off x="400143" y="693991"/>
            <a:ext cx="7195741" cy="438269"/>
          </a:xfrm>
          <a:prstGeom prst="rect">
            <a:avLst/>
          </a:prstGeom>
        </p:spPr>
        <p:txBody>
          <a:bodyPr lIns="51339" tIns="25670" rIns="51339" bIns="25670"/>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defRPr/>
            </a:pPr>
            <a:r>
              <a:rPr lang="en-GB" altLang="en-US" sz="3118" dirty="0">
                <a:solidFill>
                  <a:srgbClr val="FF0000"/>
                </a:solidFill>
                <a:latin typeface="Helvetica LT Std Cond Light"/>
                <a:ea typeface="Verdana" panose="020B0604030504040204" pitchFamily="34" charset="0"/>
                <a:cs typeface="Verdana" panose="020B0604030504040204" pitchFamily="34" charset="0"/>
              </a:rPr>
              <a:t>Box and Whisker plot</a:t>
            </a:r>
          </a:p>
        </p:txBody>
      </p:sp>
      <p:cxnSp>
        <p:nvCxnSpPr>
          <p:cNvPr id="35" name="Straight Connector 34"/>
          <p:cNvCxnSpPr/>
          <p:nvPr/>
        </p:nvCxnSpPr>
        <p:spPr>
          <a:xfrm>
            <a:off x="3038352" y="2417763"/>
            <a:ext cx="0" cy="17401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038352" y="2417763"/>
            <a:ext cx="34802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038352" y="4157911"/>
            <a:ext cx="34664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504838" y="2417763"/>
            <a:ext cx="0" cy="17401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283617" y="2417763"/>
            <a:ext cx="0" cy="174014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07670" y="2970190"/>
            <a:ext cx="0" cy="74577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385389" y="2972492"/>
            <a:ext cx="0" cy="74577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518650" y="3356889"/>
            <a:ext cx="18667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607670" y="3356890"/>
            <a:ext cx="2430682" cy="23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919687" y="2790651"/>
            <a:ext cx="64" cy="92531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452019" y="2819306"/>
            <a:ext cx="0" cy="10475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3" name="Rectangle 62"/>
          <p:cNvSpPr>
            <a:spLocks noChangeArrowheads="1"/>
          </p:cNvSpPr>
          <p:nvPr/>
        </p:nvSpPr>
        <p:spPr bwMode="auto">
          <a:xfrm>
            <a:off x="2730488" y="4155051"/>
            <a:ext cx="654269"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1</a:t>
            </a:r>
          </a:p>
        </p:txBody>
      </p:sp>
      <p:sp>
        <p:nvSpPr>
          <p:cNvPr id="64" name="Rectangle 63"/>
          <p:cNvSpPr>
            <a:spLocks noChangeArrowheads="1"/>
          </p:cNvSpPr>
          <p:nvPr/>
        </p:nvSpPr>
        <p:spPr bwMode="auto">
          <a:xfrm>
            <a:off x="4019360" y="4181289"/>
            <a:ext cx="549217" cy="462162"/>
          </a:xfrm>
          <a:prstGeom prst="rect">
            <a:avLst/>
          </a:prstGeom>
          <a:noFill/>
          <a:ln w="12700">
            <a:noFill/>
            <a:miter lim="800000"/>
            <a:headEnd/>
            <a:tailEnd/>
          </a:ln>
          <a:effectLst/>
        </p:spPr>
        <p:txBody>
          <a:bodyPr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2</a:t>
            </a:r>
          </a:p>
        </p:txBody>
      </p:sp>
      <p:sp>
        <p:nvSpPr>
          <p:cNvPr id="65" name="Rectangle 64"/>
          <p:cNvSpPr>
            <a:spLocks noChangeArrowheads="1"/>
          </p:cNvSpPr>
          <p:nvPr/>
        </p:nvSpPr>
        <p:spPr bwMode="auto">
          <a:xfrm>
            <a:off x="6234810" y="4155051"/>
            <a:ext cx="549217" cy="462162"/>
          </a:xfrm>
          <a:prstGeom prst="rect">
            <a:avLst/>
          </a:prstGeom>
          <a:noFill/>
          <a:ln w="12700">
            <a:noFill/>
            <a:miter lim="800000"/>
            <a:headEnd/>
            <a:tailEnd/>
          </a:ln>
          <a:effectLst/>
        </p:spPr>
        <p:txBody>
          <a:bodyPr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3</a:t>
            </a:r>
          </a:p>
        </p:txBody>
      </p:sp>
      <p:sp>
        <p:nvSpPr>
          <p:cNvPr id="66" name="Rectangle 65"/>
          <p:cNvSpPr>
            <a:spLocks noChangeArrowheads="1"/>
          </p:cNvSpPr>
          <p:nvPr/>
        </p:nvSpPr>
        <p:spPr bwMode="auto">
          <a:xfrm>
            <a:off x="966171" y="2432519"/>
            <a:ext cx="187481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1</a:t>
            </a:r>
            <a:r>
              <a:rPr lang="en-US" sz="2625" b="1" dirty="0">
                <a:latin typeface="Helvetica LT Std Cond Light"/>
              </a:rPr>
              <a:t>-1.5 IQR</a:t>
            </a:r>
            <a:endParaRPr lang="en-US" sz="2625" b="1" baseline="-25000" dirty="0">
              <a:latin typeface="Helvetica LT Std Cond Light"/>
            </a:endParaRPr>
          </a:p>
        </p:txBody>
      </p:sp>
      <p:sp>
        <p:nvSpPr>
          <p:cNvPr id="67" name="Rectangle 66"/>
          <p:cNvSpPr>
            <a:spLocks noChangeArrowheads="1"/>
          </p:cNvSpPr>
          <p:nvPr/>
        </p:nvSpPr>
        <p:spPr bwMode="auto">
          <a:xfrm>
            <a:off x="7989894" y="3702159"/>
            <a:ext cx="803629"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Max</a:t>
            </a:r>
            <a:endParaRPr lang="en-US" sz="2625" b="1" baseline="-25000" dirty="0">
              <a:latin typeface="Helvetica LT Std Cond Light"/>
            </a:endParaRPr>
          </a:p>
        </p:txBody>
      </p:sp>
      <p:sp>
        <p:nvSpPr>
          <p:cNvPr id="68" name="Rectangle 67"/>
          <p:cNvSpPr>
            <a:spLocks noChangeArrowheads="1"/>
          </p:cNvSpPr>
          <p:nvPr/>
        </p:nvSpPr>
        <p:spPr bwMode="auto">
          <a:xfrm>
            <a:off x="382507" y="3801135"/>
            <a:ext cx="803629"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Min</a:t>
            </a:r>
            <a:endParaRPr lang="en-US" sz="2625" b="1" baseline="-25000" dirty="0">
              <a:latin typeface="Helvetica LT Std Cond Light"/>
            </a:endParaRPr>
          </a:p>
        </p:txBody>
      </p:sp>
      <p:sp>
        <p:nvSpPr>
          <p:cNvPr id="69" name="Rectangle 68"/>
          <p:cNvSpPr>
            <a:spLocks noChangeArrowheads="1"/>
          </p:cNvSpPr>
          <p:nvPr/>
        </p:nvSpPr>
        <p:spPr bwMode="auto">
          <a:xfrm>
            <a:off x="6658477" y="2434822"/>
            <a:ext cx="187481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3</a:t>
            </a:r>
            <a:r>
              <a:rPr lang="en-US" sz="2625" b="1" dirty="0">
                <a:latin typeface="Helvetica LT Std Cond Light"/>
              </a:rPr>
              <a:t>+1.5 IQR</a:t>
            </a:r>
            <a:endParaRPr lang="en-US" sz="2625" b="1" baseline="-25000" dirty="0">
              <a:latin typeface="Helvetica LT Std Cond Light"/>
            </a:endParaRPr>
          </a:p>
        </p:txBody>
      </p:sp>
      <p:sp>
        <p:nvSpPr>
          <p:cNvPr id="70" name="Rectangle 69"/>
          <p:cNvSpPr>
            <a:spLocks noChangeArrowheads="1"/>
          </p:cNvSpPr>
          <p:nvPr/>
        </p:nvSpPr>
        <p:spPr bwMode="auto">
          <a:xfrm>
            <a:off x="1032765" y="4755460"/>
            <a:ext cx="135648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Outlier</a:t>
            </a:r>
            <a:endParaRPr lang="en-US" sz="2625" b="1" baseline="-25000" dirty="0">
              <a:latin typeface="Helvetica LT Std Cond Light"/>
            </a:endParaRPr>
          </a:p>
        </p:txBody>
      </p:sp>
      <p:cxnSp>
        <p:nvCxnSpPr>
          <p:cNvPr id="75" name="Straight Arrow Connector 74"/>
          <p:cNvCxnSpPr>
            <a:stCxn id="70" idx="0"/>
          </p:cNvCxnSpPr>
          <p:nvPr/>
        </p:nvCxnSpPr>
        <p:spPr>
          <a:xfrm flipH="1" flipV="1">
            <a:off x="1268978" y="3465308"/>
            <a:ext cx="442030" cy="12901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a:spLocks noChangeArrowheads="1"/>
          </p:cNvSpPr>
          <p:nvPr/>
        </p:nvSpPr>
        <p:spPr bwMode="auto">
          <a:xfrm>
            <a:off x="6918420" y="4743952"/>
            <a:ext cx="135648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Outlier</a:t>
            </a:r>
            <a:endParaRPr lang="en-US" sz="2625" b="1" baseline="-25000" dirty="0">
              <a:latin typeface="Helvetica LT Std Cond Light"/>
            </a:endParaRPr>
          </a:p>
        </p:txBody>
      </p:sp>
      <p:cxnSp>
        <p:nvCxnSpPr>
          <p:cNvPr id="77" name="Straight Arrow Connector 76"/>
          <p:cNvCxnSpPr/>
          <p:nvPr/>
        </p:nvCxnSpPr>
        <p:spPr>
          <a:xfrm flipV="1">
            <a:off x="7581760" y="3465308"/>
            <a:ext cx="281991" cy="131983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a:spLocks noChangeArrowheads="1"/>
          </p:cNvSpPr>
          <p:nvPr/>
        </p:nvSpPr>
        <p:spPr bwMode="auto">
          <a:xfrm>
            <a:off x="3583353" y="1800410"/>
            <a:ext cx="239029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IQR = Q</a:t>
            </a:r>
            <a:r>
              <a:rPr lang="en-US" sz="2625" b="1" baseline="-25000" dirty="0">
                <a:latin typeface="Helvetica LT Std Cond Light"/>
              </a:rPr>
              <a:t>3</a:t>
            </a:r>
            <a:r>
              <a:rPr lang="en-US" sz="2625" b="1" dirty="0">
                <a:latin typeface="Helvetica LT Std Cond Light"/>
              </a:rPr>
              <a:t> – Q</a:t>
            </a:r>
            <a:r>
              <a:rPr lang="en-US" sz="2625" b="1" baseline="-25000" dirty="0">
                <a:latin typeface="Helvetica LT Std Cond Light"/>
              </a:rPr>
              <a:t>1</a:t>
            </a:r>
          </a:p>
        </p:txBody>
      </p:sp>
      <p:cxnSp>
        <p:nvCxnSpPr>
          <p:cNvPr id="82" name="Straight Arrow Connector 81"/>
          <p:cNvCxnSpPr/>
          <p:nvPr/>
        </p:nvCxnSpPr>
        <p:spPr>
          <a:xfrm>
            <a:off x="3038352" y="2327875"/>
            <a:ext cx="3466486" cy="726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654840" y="632160"/>
              <a:ext cx="8174880" cy="4555080"/>
            </p14:xfrm>
          </p:contentPart>
        </mc:Choice>
        <mc:Fallback>
          <p:pic>
            <p:nvPicPr>
              <p:cNvPr id="2" name="Ink 1"/>
              <p:cNvPicPr/>
              <p:nvPr/>
            </p:nvPicPr>
            <p:blipFill>
              <a:blip r:embed="rId3"/>
              <a:stretch>
                <a:fillRect/>
              </a:stretch>
            </p:blipFill>
            <p:spPr>
              <a:xfrm>
                <a:off x="642960" y="623880"/>
                <a:ext cx="8192880" cy="4572000"/>
              </a:xfrm>
              <a:prstGeom prst="rect">
                <a:avLst/>
              </a:prstGeom>
            </p:spPr>
          </p:pic>
        </mc:Fallback>
      </mc:AlternateContent>
    </p:spTree>
    <p:extLst>
      <p:ext uri="{BB962C8B-B14F-4D97-AF65-F5344CB8AC3E}">
        <p14:creationId xmlns:p14="http://schemas.microsoft.com/office/powerpoint/2010/main" val="353674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p:cTn id="12" dur="500" fill="hold"/>
                                        <p:tgtEl>
                                          <p:spTgt spid="53"/>
                                        </p:tgtEl>
                                        <p:attrNameLst>
                                          <p:attrName>ppt_w</p:attrName>
                                        </p:attrNameLst>
                                      </p:cBhvr>
                                      <p:tavLst>
                                        <p:tav tm="0">
                                          <p:val>
                                            <p:fltVal val="0"/>
                                          </p:val>
                                        </p:tav>
                                        <p:tav tm="100000">
                                          <p:val>
                                            <p:strVal val="#ppt_w"/>
                                          </p:val>
                                        </p:tav>
                                      </p:tavLst>
                                    </p:anim>
                                    <p:anim calcmode="lin" valueType="num">
                                      <p:cBhvr>
                                        <p:cTn id="13" dur="500" fill="hold"/>
                                        <p:tgtEl>
                                          <p:spTgt spid="53"/>
                                        </p:tgtEl>
                                        <p:attrNameLst>
                                          <p:attrName>ppt_h</p:attrName>
                                        </p:attrNameLst>
                                      </p:cBhvr>
                                      <p:tavLst>
                                        <p:tav tm="0">
                                          <p:val>
                                            <p:fltVal val="0"/>
                                          </p:val>
                                        </p:tav>
                                        <p:tav tm="100000">
                                          <p:val>
                                            <p:strVal val="#ppt_h"/>
                                          </p:val>
                                        </p:tav>
                                      </p:tavLst>
                                    </p:anim>
                                    <p:animEffect transition="in" filter="fade">
                                      <p:cBhvr>
                                        <p:cTn id="14" dur="500"/>
                                        <p:tgtEl>
                                          <p:spTgt spid="53"/>
                                        </p:tgtEl>
                                      </p:cBhvr>
                                    </p:animEffect>
                                  </p:childTnLst>
                                </p:cTn>
                              </p:par>
                              <p:par>
                                <p:cTn id="15" presetID="53" presetClass="entr" presetSubtype="16"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53" presetClass="entr" presetSubtype="16"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animEffect transition="in" filter="fade">
                                      <p:cBhvr>
                                        <p:cTn id="24" dur="500"/>
                                        <p:tgtEl>
                                          <p:spTgt spid="37"/>
                                        </p:tgtEl>
                                      </p:cBhvr>
                                    </p:animEffect>
                                  </p:childTnLst>
                                </p:cTn>
                              </p:par>
                              <p:par>
                                <p:cTn id="25" presetID="53" presetClass="entr" presetSubtype="16"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53" presetClass="entr" presetSubtype="16"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p:cTn id="32" dur="500" fill="hold"/>
                                        <p:tgtEl>
                                          <p:spTgt spid="42"/>
                                        </p:tgtEl>
                                        <p:attrNameLst>
                                          <p:attrName>ppt_w</p:attrName>
                                        </p:attrNameLst>
                                      </p:cBhvr>
                                      <p:tavLst>
                                        <p:tav tm="0">
                                          <p:val>
                                            <p:fltVal val="0"/>
                                          </p:val>
                                        </p:tav>
                                        <p:tav tm="100000">
                                          <p:val>
                                            <p:strVal val="#ppt_w"/>
                                          </p:val>
                                        </p:tav>
                                      </p:tavLst>
                                    </p:anim>
                                    <p:anim calcmode="lin" valueType="num">
                                      <p:cBhvr>
                                        <p:cTn id="33" dur="500" fill="hold"/>
                                        <p:tgtEl>
                                          <p:spTgt spid="42"/>
                                        </p:tgtEl>
                                        <p:attrNameLst>
                                          <p:attrName>ppt_h</p:attrName>
                                        </p:attrNameLst>
                                      </p:cBhvr>
                                      <p:tavLst>
                                        <p:tav tm="0">
                                          <p:val>
                                            <p:fltVal val="0"/>
                                          </p:val>
                                        </p:tav>
                                        <p:tav tm="100000">
                                          <p:val>
                                            <p:strVal val="#ppt_h"/>
                                          </p:val>
                                        </p:tav>
                                      </p:tavLst>
                                    </p:anim>
                                    <p:animEffect transition="in" filter="fade">
                                      <p:cBhvr>
                                        <p:cTn id="34" dur="500"/>
                                        <p:tgtEl>
                                          <p:spTgt spid="42"/>
                                        </p:tgtEl>
                                      </p:cBhvr>
                                    </p:animEffect>
                                  </p:childTnLst>
                                </p:cTn>
                              </p:par>
                              <p:par>
                                <p:cTn id="35" presetID="53" presetClass="entr" presetSubtype="16"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p:cTn id="37" dur="500" fill="hold"/>
                                        <p:tgtEl>
                                          <p:spTgt spid="41"/>
                                        </p:tgtEl>
                                        <p:attrNameLst>
                                          <p:attrName>ppt_w</p:attrName>
                                        </p:attrNameLst>
                                      </p:cBhvr>
                                      <p:tavLst>
                                        <p:tav tm="0">
                                          <p:val>
                                            <p:fltVal val="0"/>
                                          </p:val>
                                        </p:tav>
                                        <p:tav tm="100000">
                                          <p:val>
                                            <p:strVal val="#ppt_w"/>
                                          </p:val>
                                        </p:tav>
                                      </p:tavLst>
                                    </p:anim>
                                    <p:anim calcmode="lin" valueType="num">
                                      <p:cBhvr>
                                        <p:cTn id="38" dur="500" fill="hold"/>
                                        <p:tgtEl>
                                          <p:spTgt spid="41"/>
                                        </p:tgtEl>
                                        <p:attrNameLst>
                                          <p:attrName>ppt_h</p:attrName>
                                        </p:attrNameLst>
                                      </p:cBhvr>
                                      <p:tavLst>
                                        <p:tav tm="0">
                                          <p:val>
                                            <p:fltVal val="0"/>
                                          </p:val>
                                        </p:tav>
                                        <p:tav tm="100000">
                                          <p:val>
                                            <p:strVal val="#ppt_h"/>
                                          </p:val>
                                        </p:tav>
                                      </p:tavLst>
                                    </p:anim>
                                    <p:animEffect transition="in" filter="fade">
                                      <p:cBhvr>
                                        <p:cTn id="39" dur="500"/>
                                        <p:tgtEl>
                                          <p:spTgt spid="41"/>
                                        </p:tgtEl>
                                      </p:cBhvr>
                                    </p:animEffect>
                                  </p:childTnLst>
                                </p:cTn>
                              </p:par>
                              <p:par>
                                <p:cTn id="40" presetID="53" presetClass="entr" presetSubtype="16" fill="hold" nodeType="withEffect">
                                  <p:stCondLst>
                                    <p:cond delay="0"/>
                                  </p:stCondLst>
                                  <p:childTnLst>
                                    <p:set>
                                      <p:cBhvr>
                                        <p:cTn id="41" dur="1" fill="hold">
                                          <p:stCondLst>
                                            <p:cond delay="0"/>
                                          </p:stCondLst>
                                        </p:cTn>
                                        <p:tgtEl>
                                          <p:spTgt spid="50"/>
                                        </p:tgtEl>
                                        <p:attrNameLst>
                                          <p:attrName>style.visibility</p:attrName>
                                        </p:attrNameLst>
                                      </p:cBhvr>
                                      <p:to>
                                        <p:strVal val="visible"/>
                                      </p:to>
                                    </p:set>
                                    <p:anim calcmode="lin" valueType="num">
                                      <p:cBhvr>
                                        <p:cTn id="42" dur="500" fill="hold"/>
                                        <p:tgtEl>
                                          <p:spTgt spid="50"/>
                                        </p:tgtEl>
                                        <p:attrNameLst>
                                          <p:attrName>ppt_w</p:attrName>
                                        </p:attrNameLst>
                                      </p:cBhvr>
                                      <p:tavLst>
                                        <p:tav tm="0">
                                          <p:val>
                                            <p:fltVal val="0"/>
                                          </p:val>
                                        </p:tav>
                                        <p:tav tm="100000">
                                          <p:val>
                                            <p:strVal val="#ppt_w"/>
                                          </p:val>
                                        </p:tav>
                                      </p:tavLst>
                                    </p:anim>
                                    <p:anim calcmode="lin" valueType="num">
                                      <p:cBhvr>
                                        <p:cTn id="43" dur="500" fill="hold"/>
                                        <p:tgtEl>
                                          <p:spTgt spid="50"/>
                                        </p:tgtEl>
                                        <p:attrNameLst>
                                          <p:attrName>ppt_h</p:attrName>
                                        </p:attrNameLst>
                                      </p:cBhvr>
                                      <p:tavLst>
                                        <p:tav tm="0">
                                          <p:val>
                                            <p:fltVal val="0"/>
                                          </p:val>
                                        </p:tav>
                                        <p:tav tm="100000">
                                          <p:val>
                                            <p:strVal val="#ppt_h"/>
                                          </p:val>
                                        </p:tav>
                                      </p:tavLst>
                                    </p:anim>
                                    <p:animEffect transition="in" filter="fade">
                                      <p:cBhvr>
                                        <p:cTn id="44" dur="500"/>
                                        <p:tgtEl>
                                          <p:spTgt spid="50"/>
                                        </p:tgtEl>
                                      </p:cBhvr>
                                    </p:animEffect>
                                  </p:childTnLst>
                                </p:cTn>
                              </p:par>
                              <p:par>
                                <p:cTn id="45" presetID="53" presetClass="entr" presetSubtype="16"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80"/>
                                        </p:tgtEl>
                                        <p:attrNameLst>
                                          <p:attrName>style.visibility</p:attrName>
                                        </p:attrNameLst>
                                      </p:cBhvr>
                                      <p:to>
                                        <p:strVal val="visible"/>
                                      </p:to>
                                    </p:set>
                                    <p:anim calcmode="lin" valueType="num">
                                      <p:cBhvr>
                                        <p:cTn id="54" dur="500" fill="hold"/>
                                        <p:tgtEl>
                                          <p:spTgt spid="80"/>
                                        </p:tgtEl>
                                        <p:attrNameLst>
                                          <p:attrName>ppt_w</p:attrName>
                                        </p:attrNameLst>
                                      </p:cBhvr>
                                      <p:tavLst>
                                        <p:tav tm="0">
                                          <p:val>
                                            <p:fltVal val="0"/>
                                          </p:val>
                                        </p:tav>
                                        <p:tav tm="100000">
                                          <p:val>
                                            <p:strVal val="#ppt_w"/>
                                          </p:val>
                                        </p:tav>
                                      </p:tavLst>
                                    </p:anim>
                                    <p:anim calcmode="lin" valueType="num">
                                      <p:cBhvr>
                                        <p:cTn id="55" dur="500" fill="hold"/>
                                        <p:tgtEl>
                                          <p:spTgt spid="80"/>
                                        </p:tgtEl>
                                        <p:attrNameLst>
                                          <p:attrName>ppt_h</p:attrName>
                                        </p:attrNameLst>
                                      </p:cBhvr>
                                      <p:tavLst>
                                        <p:tav tm="0">
                                          <p:val>
                                            <p:fltVal val="0"/>
                                          </p:val>
                                        </p:tav>
                                        <p:tav tm="100000">
                                          <p:val>
                                            <p:strVal val="#ppt_h"/>
                                          </p:val>
                                        </p:tav>
                                      </p:tavLst>
                                    </p:anim>
                                    <p:animEffect transition="in" filter="fade">
                                      <p:cBhvr>
                                        <p:cTn id="56" dur="500"/>
                                        <p:tgtEl>
                                          <p:spTgt spid="80"/>
                                        </p:tgtEl>
                                      </p:cBhvr>
                                    </p:animEffect>
                                  </p:childTnLst>
                                </p:cTn>
                              </p:par>
                              <p:par>
                                <p:cTn id="57" presetID="2" presetClass="entr" presetSubtype="1" fill="hold" nodeType="withEffect">
                                  <p:stCondLst>
                                    <p:cond delay="0"/>
                                  </p:stCondLst>
                                  <p:childTnLst>
                                    <p:set>
                                      <p:cBhvr>
                                        <p:cTn id="58" dur="1" fill="hold">
                                          <p:stCondLst>
                                            <p:cond delay="0"/>
                                          </p:stCondLst>
                                        </p:cTn>
                                        <p:tgtEl>
                                          <p:spTgt spid="82"/>
                                        </p:tgtEl>
                                        <p:attrNameLst>
                                          <p:attrName>style.visibility</p:attrName>
                                        </p:attrNameLst>
                                      </p:cBhvr>
                                      <p:to>
                                        <p:strVal val="visible"/>
                                      </p:to>
                                    </p:set>
                                    <p:anim calcmode="lin" valueType="num">
                                      <p:cBhvr additive="base">
                                        <p:cTn id="59" dur="500" fill="hold"/>
                                        <p:tgtEl>
                                          <p:spTgt spid="82"/>
                                        </p:tgtEl>
                                        <p:attrNameLst>
                                          <p:attrName>ppt_x</p:attrName>
                                        </p:attrNameLst>
                                      </p:cBhvr>
                                      <p:tavLst>
                                        <p:tav tm="0">
                                          <p:val>
                                            <p:strVal val="#ppt_x"/>
                                          </p:val>
                                        </p:tav>
                                        <p:tav tm="100000">
                                          <p:val>
                                            <p:strVal val="#ppt_x"/>
                                          </p:val>
                                        </p:tav>
                                      </p:tavLst>
                                    </p:anim>
                                    <p:anim calcmode="lin" valueType="num">
                                      <p:cBhvr additive="base">
                                        <p:cTn id="60" dur="500" fill="hold"/>
                                        <p:tgtEl>
                                          <p:spTgt spid="82"/>
                                        </p:tgtEl>
                                        <p:attrNameLst>
                                          <p:attrName>ppt_y</p:attrName>
                                        </p:attrNameLst>
                                      </p:cBhvr>
                                      <p:tavLst>
                                        <p:tav tm="0">
                                          <p:val>
                                            <p:strVal val="0-#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68"/>
                                        </p:tgtEl>
                                        <p:attrNameLst>
                                          <p:attrName>style.visibility</p:attrName>
                                        </p:attrNameLst>
                                      </p:cBhvr>
                                      <p:to>
                                        <p:strVal val="visible"/>
                                      </p:to>
                                    </p:set>
                                    <p:anim calcmode="lin" valueType="num">
                                      <p:cBhvr>
                                        <p:cTn id="65" dur="500" fill="hold"/>
                                        <p:tgtEl>
                                          <p:spTgt spid="68"/>
                                        </p:tgtEl>
                                        <p:attrNameLst>
                                          <p:attrName>ppt_w</p:attrName>
                                        </p:attrNameLst>
                                      </p:cBhvr>
                                      <p:tavLst>
                                        <p:tav tm="0">
                                          <p:val>
                                            <p:fltVal val="0"/>
                                          </p:val>
                                        </p:tav>
                                        <p:tav tm="100000">
                                          <p:val>
                                            <p:strVal val="#ppt_w"/>
                                          </p:val>
                                        </p:tav>
                                      </p:tavLst>
                                    </p:anim>
                                    <p:anim calcmode="lin" valueType="num">
                                      <p:cBhvr>
                                        <p:cTn id="66" dur="500" fill="hold"/>
                                        <p:tgtEl>
                                          <p:spTgt spid="68"/>
                                        </p:tgtEl>
                                        <p:attrNameLst>
                                          <p:attrName>ppt_h</p:attrName>
                                        </p:attrNameLst>
                                      </p:cBhvr>
                                      <p:tavLst>
                                        <p:tav tm="0">
                                          <p:val>
                                            <p:fltVal val="0"/>
                                          </p:val>
                                        </p:tav>
                                        <p:tav tm="100000">
                                          <p:val>
                                            <p:strVal val="#ppt_h"/>
                                          </p:val>
                                        </p:tav>
                                      </p:tavLst>
                                    </p:anim>
                                    <p:animEffect transition="in" filter="fade">
                                      <p:cBhvr>
                                        <p:cTn id="67" dur="500"/>
                                        <p:tgtEl>
                                          <p:spTgt spid="68"/>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grpId="0" nodeType="clickEffect">
                                  <p:stCondLst>
                                    <p:cond delay="0"/>
                                  </p:stCondLst>
                                  <p:childTnLst>
                                    <p:set>
                                      <p:cBhvr>
                                        <p:cTn id="71" dur="1" fill="hold">
                                          <p:stCondLst>
                                            <p:cond delay="0"/>
                                          </p:stCondLst>
                                        </p:cTn>
                                        <p:tgtEl>
                                          <p:spTgt spid="63"/>
                                        </p:tgtEl>
                                        <p:attrNameLst>
                                          <p:attrName>style.visibility</p:attrName>
                                        </p:attrNameLst>
                                      </p:cBhvr>
                                      <p:to>
                                        <p:strVal val="visible"/>
                                      </p:to>
                                    </p:set>
                                    <p:anim calcmode="lin" valueType="num">
                                      <p:cBhvr>
                                        <p:cTn id="72" dur="500" fill="hold"/>
                                        <p:tgtEl>
                                          <p:spTgt spid="63"/>
                                        </p:tgtEl>
                                        <p:attrNameLst>
                                          <p:attrName>ppt_w</p:attrName>
                                        </p:attrNameLst>
                                      </p:cBhvr>
                                      <p:tavLst>
                                        <p:tav tm="0">
                                          <p:val>
                                            <p:fltVal val="0"/>
                                          </p:val>
                                        </p:tav>
                                        <p:tav tm="100000">
                                          <p:val>
                                            <p:strVal val="#ppt_w"/>
                                          </p:val>
                                        </p:tav>
                                      </p:tavLst>
                                    </p:anim>
                                    <p:anim calcmode="lin" valueType="num">
                                      <p:cBhvr>
                                        <p:cTn id="73" dur="500" fill="hold"/>
                                        <p:tgtEl>
                                          <p:spTgt spid="63"/>
                                        </p:tgtEl>
                                        <p:attrNameLst>
                                          <p:attrName>ppt_h</p:attrName>
                                        </p:attrNameLst>
                                      </p:cBhvr>
                                      <p:tavLst>
                                        <p:tav tm="0">
                                          <p:val>
                                            <p:fltVal val="0"/>
                                          </p:val>
                                        </p:tav>
                                        <p:tav tm="100000">
                                          <p:val>
                                            <p:strVal val="#ppt_h"/>
                                          </p:val>
                                        </p:tav>
                                      </p:tavLst>
                                    </p:anim>
                                    <p:animEffect transition="in" filter="fade">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64"/>
                                        </p:tgtEl>
                                        <p:attrNameLst>
                                          <p:attrName>style.visibility</p:attrName>
                                        </p:attrNameLst>
                                      </p:cBhvr>
                                      <p:to>
                                        <p:strVal val="visible"/>
                                      </p:to>
                                    </p:set>
                                    <p:anim calcmode="lin" valueType="num">
                                      <p:cBhvr>
                                        <p:cTn id="79" dur="500" fill="hold"/>
                                        <p:tgtEl>
                                          <p:spTgt spid="64"/>
                                        </p:tgtEl>
                                        <p:attrNameLst>
                                          <p:attrName>ppt_w</p:attrName>
                                        </p:attrNameLst>
                                      </p:cBhvr>
                                      <p:tavLst>
                                        <p:tav tm="0">
                                          <p:val>
                                            <p:fltVal val="0"/>
                                          </p:val>
                                        </p:tav>
                                        <p:tav tm="100000">
                                          <p:val>
                                            <p:strVal val="#ppt_w"/>
                                          </p:val>
                                        </p:tav>
                                      </p:tavLst>
                                    </p:anim>
                                    <p:anim calcmode="lin" valueType="num">
                                      <p:cBhvr>
                                        <p:cTn id="80" dur="500" fill="hold"/>
                                        <p:tgtEl>
                                          <p:spTgt spid="64"/>
                                        </p:tgtEl>
                                        <p:attrNameLst>
                                          <p:attrName>ppt_h</p:attrName>
                                        </p:attrNameLst>
                                      </p:cBhvr>
                                      <p:tavLst>
                                        <p:tav tm="0">
                                          <p:val>
                                            <p:fltVal val="0"/>
                                          </p:val>
                                        </p:tav>
                                        <p:tav tm="100000">
                                          <p:val>
                                            <p:strVal val="#ppt_h"/>
                                          </p:val>
                                        </p:tav>
                                      </p:tavLst>
                                    </p:anim>
                                    <p:animEffect transition="in" filter="fade">
                                      <p:cBhvr>
                                        <p:cTn id="81" dur="500"/>
                                        <p:tgtEl>
                                          <p:spTgt spid="64"/>
                                        </p:tgtEl>
                                      </p:cBhvr>
                                    </p:animEffect>
                                  </p:childTnLst>
                                </p:cTn>
                              </p:par>
                            </p:childTnLst>
                          </p:cTn>
                        </p:par>
                      </p:childTnLst>
                    </p:cTn>
                  </p:par>
                  <p:par>
                    <p:cTn id="82" fill="hold">
                      <p:stCondLst>
                        <p:cond delay="indefinite"/>
                      </p:stCondLst>
                      <p:childTnLst>
                        <p:par>
                          <p:cTn id="83" fill="hold">
                            <p:stCondLst>
                              <p:cond delay="0"/>
                            </p:stCondLst>
                            <p:childTnLst>
                              <p:par>
                                <p:cTn id="84" presetID="53" presetClass="entr" presetSubtype="16" fill="hold" grpId="0" nodeType="clickEffect">
                                  <p:stCondLst>
                                    <p:cond delay="0"/>
                                  </p:stCondLst>
                                  <p:childTnLst>
                                    <p:set>
                                      <p:cBhvr>
                                        <p:cTn id="85" dur="1" fill="hold">
                                          <p:stCondLst>
                                            <p:cond delay="0"/>
                                          </p:stCondLst>
                                        </p:cTn>
                                        <p:tgtEl>
                                          <p:spTgt spid="65"/>
                                        </p:tgtEl>
                                        <p:attrNameLst>
                                          <p:attrName>style.visibility</p:attrName>
                                        </p:attrNameLst>
                                      </p:cBhvr>
                                      <p:to>
                                        <p:strVal val="visible"/>
                                      </p:to>
                                    </p:set>
                                    <p:anim calcmode="lin" valueType="num">
                                      <p:cBhvr>
                                        <p:cTn id="86" dur="500" fill="hold"/>
                                        <p:tgtEl>
                                          <p:spTgt spid="65"/>
                                        </p:tgtEl>
                                        <p:attrNameLst>
                                          <p:attrName>ppt_w</p:attrName>
                                        </p:attrNameLst>
                                      </p:cBhvr>
                                      <p:tavLst>
                                        <p:tav tm="0">
                                          <p:val>
                                            <p:fltVal val="0"/>
                                          </p:val>
                                        </p:tav>
                                        <p:tav tm="100000">
                                          <p:val>
                                            <p:strVal val="#ppt_w"/>
                                          </p:val>
                                        </p:tav>
                                      </p:tavLst>
                                    </p:anim>
                                    <p:anim calcmode="lin" valueType="num">
                                      <p:cBhvr>
                                        <p:cTn id="87" dur="500" fill="hold"/>
                                        <p:tgtEl>
                                          <p:spTgt spid="65"/>
                                        </p:tgtEl>
                                        <p:attrNameLst>
                                          <p:attrName>ppt_h</p:attrName>
                                        </p:attrNameLst>
                                      </p:cBhvr>
                                      <p:tavLst>
                                        <p:tav tm="0">
                                          <p:val>
                                            <p:fltVal val="0"/>
                                          </p:val>
                                        </p:tav>
                                        <p:tav tm="100000">
                                          <p:val>
                                            <p:strVal val="#ppt_h"/>
                                          </p:val>
                                        </p:tav>
                                      </p:tavLst>
                                    </p:anim>
                                    <p:animEffect transition="in" filter="fade">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53" presetClass="entr" presetSubtype="16" fill="hold" grpId="0" nodeType="clickEffect">
                                  <p:stCondLst>
                                    <p:cond delay="0"/>
                                  </p:stCondLst>
                                  <p:childTnLst>
                                    <p:set>
                                      <p:cBhvr>
                                        <p:cTn id="92" dur="1" fill="hold">
                                          <p:stCondLst>
                                            <p:cond delay="0"/>
                                          </p:stCondLst>
                                        </p:cTn>
                                        <p:tgtEl>
                                          <p:spTgt spid="67"/>
                                        </p:tgtEl>
                                        <p:attrNameLst>
                                          <p:attrName>style.visibility</p:attrName>
                                        </p:attrNameLst>
                                      </p:cBhvr>
                                      <p:to>
                                        <p:strVal val="visible"/>
                                      </p:to>
                                    </p:set>
                                    <p:anim calcmode="lin" valueType="num">
                                      <p:cBhvr>
                                        <p:cTn id="93" dur="500" fill="hold"/>
                                        <p:tgtEl>
                                          <p:spTgt spid="67"/>
                                        </p:tgtEl>
                                        <p:attrNameLst>
                                          <p:attrName>ppt_w</p:attrName>
                                        </p:attrNameLst>
                                      </p:cBhvr>
                                      <p:tavLst>
                                        <p:tav tm="0">
                                          <p:val>
                                            <p:fltVal val="0"/>
                                          </p:val>
                                        </p:tav>
                                        <p:tav tm="100000">
                                          <p:val>
                                            <p:strVal val="#ppt_w"/>
                                          </p:val>
                                        </p:tav>
                                      </p:tavLst>
                                    </p:anim>
                                    <p:anim calcmode="lin" valueType="num">
                                      <p:cBhvr>
                                        <p:cTn id="94" dur="500" fill="hold"/>
                                        <p:tgtEl>
                                          <p:spTgt spid="67"/>
                                        </p:tgtEl>
                                        <p:attrNameLst>
                                          <p:attrName>ppt_h</p:attrName>
                                        </p:attrNameLst>
                                      </p:cBhvr>
                                      <p:tavLst>
                                        <p:tav tm="0">
                                          <p:val>
                                            <p:fltVal val="0"/>
                                          </p:val>
                                        </p:tav>
                                        <p:tav tm="100000">
                                          <p:val>
                                            <p:strVal val="#ppt_h"/>
                                          </p:val>
                                        </p:tav>
                                      </p:tavLst>
                                    </p:anim>
                                    <p:animEffect transition="in" filter="fade">
                                      <p:cBhvr>
                                        <p:cTn id="95" dur="500"/>
                                        <p:tgtEl>
                                          <p:spTgt spid="67"/>
                                        </p:tgtEl>
                                      </p:cBhvr>
                                    </p:animEffect>
                                  </p:childTnLst>
                                </p:cTn>
                              </p:par>
                            </p:childTnLst>
                          </p:cTn>
                        </p:par>
                      </p:childTnLst>
                    </p:cTn>
                  </p:par>
                  <p:par>
                    <p:cTn id="96" fill="hold">
                      <p:stCondLst>
                        <p:cond delay="indefinite"/>
                      </p:stCondLst>
                      <p:childTnLst>
                        <p:par>
                          <p:cTn id="97" fill="hold">
                            <p:stCondLst>
                              <p:cond delay="0"/>
                            </p:stCondLst>
                            <p:childTnLst>
                              <p:par>
                                <p:cTn id="98" presetID="53" presetClass="entr" presetSubtype="16" fill="hold" grpId="0" nodeType="clickEffect">
                                  <p:stCondLst>
                                    <p:cond delay="0"/>
                                  </p:stCondLst>
                                  <p:childTnLst>
                                    <p:set>
                                      <p:cBhvr>
                                        <p:cTn id="99" dur="1" fill="hold">
                                          <p:stCondLst>
                                            <p:cond delay="0"/>
                                          </p:stCondLst>
                                        </p:cTn>
                                        <p:tgtEl>
                                          <p:spTgt spid="66"/>
                                        </p:tgtEl>
                                        <p:attrNameLst>
                                          <p:attrName>style.visibility</p:attrName>
                                        </p:attrNameLst>
                                      </p:cBhvr>
                                      <p:to>
                                        <p:strVal val="visible"/>
                                      </p:to>
                                    </p:set>
                                    <p:anim calcmode="lin" valueType="num">
                                      <p:cBhvr>
                                        <p:cTn id="100" dur="500" fill="hold"/>
                                        <p:tgtEl>
                                          <p:spTgt spid="66"/>
                                        </p:tgtEl>
                                        <p:attrNameLst>
                                          <p:attrName>ppt_w</p:attrName>
                                        </p:attrNameLst>
                                      </p:cBhvr>
                                      <p:tavLst>
                                        <p:tav tm="0">
                                          <p:val>
                                            <p:fltVal val="0"/>
                                          </p:val>
                                        </p:tav>
                                        <p:tav tm="100000">
                                          <p:val>
                                            <p:strVal val="#ppt_w"/>
                                          </p:val>
                                        </p:tav>
                                      </p:tavLst>
                                    </p:anim>
                                    <p:anim calcmode="lin" valueType="num">
                                      <p:cBhvr>
                                        <p:cTn id="101" dur="500" fill="hold"/>
                                        <p:tgtEl>
                                          <p:spTgt spid="66"/>
                                        </p:tgtEl>
                                        <p:attrNameLst>
                                          <p:attrName>ppt_h</p:attrName>
                                        </p:attrNameLst>
                                      </p:cBhvr>
                                      <p:tavLst>
                                        <p:tav tm="0">
                                          <p:val>
                                            <p:fltVal val="0"/>
                                          </p:val>
                                        </p:tav>
                                        <p:tav tm="100000">
                                          <p:val>
                                            <p:strVal val="#ppt_h"/>
                                          </p:val>
                                        </p:tav>
                                      </p:tavLst>
                                    </p:anim>
                                    <p:animEffect transition="in" filter="fade">
                                      <p:cBhvr>
                                        <p:cTn id="102" dur="500"/>
                                        <p:tgtEl>
                                          <p:spTgt spid="66"/>
                                        </p:tgtEl>
                                      </p:cBhvr>
                                    </p:animEffect>
                                  </p:childTnLst>
                                </p:cTn>
                              </p:par>
                              <p:par>
                                <p:cTn id="103" presetID="2" presetClass="entr" presetSubtype="1" fill="hold" nodeType="withEffect">
                                  <p:stCondLst>
                                    <p:cond delay="0"/>
                                  </p:stCondLst>
                                  <p:childTnLst>
                                    <p:set>
                                      <p:cBhvr>
                                        <p:cTn id="104" dur="1" fill="hold">
                                          <p:stCondLst>
                                            <p:cond delay="0"/>
                                          </p:stCondLst>
                                        </p:cTn>
                                        <p:tgtEl>
                                          <p:spTgt spid="60"/>
                                        </p:tgtEl>
                                        <p:attrNameLst>
                                          <p:attrName>style.visibility</p:attrName>
                                        </p:attrNameLst>
                                      </p:cBhvr>
                                      <p:to>
                                        <p:strVal val="visible"/>
                                      </p:to>
                                    </p:set>
                                    <p:anim calcmode="lin" valueType="num">
                                      <p:cBhvr additive="base">
                                        <p:cTn id="105" dur="500" fill="hold"/>
                                        <p:tgtEl>
                                          <p:spTgt spid="60"/>
                                        </p:tgtEl>
                                        <p:attrNameLst>
                                          <p:attrName>ppt_x</p:attrName>
                                        </p:attrNameLst>
                                      </p:cBhvr>
                                      <p:tavLst>
                                        <p:tav tm="0">
                                          <p:val>
                                            <p:strVal val="#ppt_x"/>
                                          </p:val>
                                        </p:tav>
                                        <p:tav tm="100000">
                                          <p:val>
                                            <p:strVal val="#ppt_x"/>
                                          </p:val>
                                        </p:tav>
                                      </p:tavLst>
                                    </p:anim>
                                    <p:anim calcmode="lin" valueType="num">
                                      <p:cBhvr additive="base">
                                        <p:cTn id="106" dur="500" fill="hold"/>
                                        <p:tgtEl>
                                          <p:spTgt spid="60"/>
                                        </p:tgtEl>
                                        <p:attrNameLst>
                                          <p:attrName>ppt_y</p:attrName>
                                        </p:attrNameLst>
                                      </p:cBhvr>
                                      <p:tavLst>
                                        <p:tav tm="0">
                                          <p:val>
                                            <p:strVal val="0-#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53" presetClass="entr" presetSubtype="16" fill="hold" grpId="0" nodeType="clickEffect">
                                  <p:stCondLst>
                                    <p:cond delay="0"/>
                                  </p:stCondLst>
                                  <p:childTnLst>
                                    <p:set>
                                      <p:cBhvr>
                                        <p:cTn id="110" dur="1" fill="hold">
                                          <p:stCondLst>
                                            <p:cond delay="0"/>
                                          </p:stCondLst>
                                        </p:cTn>
                                        <p:tgtEl>
                                          <p:spTgt spid="69"/>
                                        </p:tgtEl>
                                        <p:attrNameLst>
                                          <p:attrName>style.visibility</p:attrName>
                                        </p:attrNameLst>
                                      </p:cBhvr>
                                      <p:to>
                                        <p:strVal val="visible"/>
                                      </p:to>
                                    </p:set>
                                    <p:anim calcmode="lin" valueType="num">
                                      <p:cBhvr>
                                        <p:cTn id="111" dur="500" fill="hold"/>
                                        <p:tgtEl>
                                          <p:spTgt spid="69"/>
                                        </p:tgtEl>
                                        <p:attrNameLst>
                                          <p:attrName>ppt_w</p:attrName>
                                        </p:attrNameLst>
                                      </p:cBhvr>
                                      <p:tavLst>
                                        <p:tav tm="0">
                                          <p:val>
                                            <p:fltVal val="0"/>
                                          </p:val>
                                        </p:tav>
                                        <p:tav tm="100000">
                                          <p:val>
                                            <p:strVal val="#ppt_w"/>
                                          </p:val>
                                        </p:tav>
                                      </p:tavLst>
                                    </p:anim>
                                    <p:anim calcmode="lin" valueType="num">
                                      <p:cBhvr>
                                        <p:cTn id="112" dur="500" fill="hold"/>
                                        <p:tgtEl>
                                          <p:spTgt spid="69"/>
                                        </p:tgtEl>
                                        <p:attrNameLst>
                                          <p:attrName>ppt_h</p:attrName>
                                        </p:attrNameLst>
                                      </p:cBhvr>
                                      <p:tavLst>
                                        <p:tav tm="0">
                                          <p:val>
                                            <p:fltVal val="0"/>
                                          </p:val>
                                        </p:tav>
                                        <p:tav tm="100000">
                                          <p:val>
                                            <p:strVal val="#ppt_h"/>
                                          </p:val>
                                        </p:tav>
                                      </p:tavLst>
                                    </p:anim>
                                    <p:animEffect transition="in" filter="fade">
                                      <p:cBhvr>
                                        <p:cTn id="113" dur="500"/>
                                        <p:tgtEl>
                                          <p:spTgt spid="69"/>
                                        </p:tgtEl>
                                      </p:cBhvr>
                                    </p:animEffect>
                                  </p:childTnLst>
                                </p:cTn>
                              </p:par>
                              <p:par>
                                <p:cTn id="114" presetID="2" presetClass="entr" presetSubtype="1" fill="hold" nodeType="withEffect">
                                  <p:stCondLst>
                                    <p:cond delay="0"/>
                                  </p:stCondLst>
                                  <p:childTnLst>
                                    <p:set>
                                      <p:cBhvr>
                                        <p:cTn id="115" dur="1" fill="hold">
                                          <p:stCondLst>
                                            <p:cond delay="0"/>
                                          </p:stCondLst>
                                        </p:cTn>
                                        <p:tgtEl>
                                          <p:spTgt spid="62"/>
                                        </p:tgtEl>
                                        <p:attrNameLst>
                                          <p:attrName>style.visibility</p:attrName>
                                        </p:attrNameLst>
                                      </p:cBhvr>
                                      <p:to>
                                        <p:strVal val="visible"/>
                                      </p:to>
                                    </p:set>
                                    <p:anim calcmode="lin" valueType="num">
                                      <p:cBhvr additive="base">
                                        <p:cTn id="116" dur="500" fill="hold"/>
                                        <p:tgtEl>
                                          <p:spTgt spid="62"/>
                                        </p:tgtEl>
                                        <p:attrNameLst>
                                          <p:attrName>ppt_x</p:attrName>
                                        </p:attrNameLst>
                                      </p:cBhvr>
                                      <p:tavLst>
                                        <p:tav tm="0">
                                          <p:val>
                                            <p:strVal val="#ppt_x"/>
                                          </p:val>
                                        </p:tav>
                                        <p:tav tm="100000">
                                          <p:val>
                                            <p:strVal val="#ppt_x"/>
                                          </p:val>
                                        </p:tav>
                                      </p:tavLst>
                                    </p:anim>
                                    <p:anim calcmode="lin" valueType="num">
                                      <p:cBhvr additive="base">
                                        <p:cTn id="117" dur="500" fill="hold"/>
                                        <p:tgtEl>
                                          <p:spTgt spid="62"/>
                                        </p:tgtEl>
                                        <p:attrNameLst>
                                          <p:attrName>ppt_y</p:attrName>
                                        </p:attrNameLst>
                                      </p:cBhvr>
                                      <p:tavLst>
                                        <p:tav tm="0">
                                          <p:val>
                                            <p:strVal val="0-#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53" presetClass="entr" presetSubtype="16" fill="hold" grpId="0" nodeType="clickEffect">
                                  <p:stCondLst>
                                    <p:cond delay="0"/>
                                  </p:stCondLst>
                                  <p:childTnLst>
                                    <p:set>
                                      <p:cBhvr>
                                        <p:cTn id="121" dur="1" fill="hold">
                                          <p:stCondLst>
                                            <p:cond delay="0"/>
                                          </p:stCondLst>
                                        </p:cTn>
                                        <p:tgtEl>
                                          <p:spTgt spid="70"/>
                                        </p:tgtEl>
                                        <p:attrNameLst>
                                          <p:attrName>style.visibility</p:attrName>
                                        </p:attrNameLst>
                                      </p:cBhvr>
                                      <p:to>
                                        <p:strVal val="visible"/>
                                      </p:to>
                                    </p:set>
                                    <p:anim calcmode="lin" valueType="num">
                                      <p:cBhvr>
                                        <p:cTn id="122" dur="500" fill="hold"/>
                                        <p:tgtEl>
                                          <p:spTgt spid="70"/>
                                        </p:tgtEl>
                                        <p:attrNameLst>
                                          <p:attrName>ppt_w</p:attrName>
                                        </p:attrNameLst>
                                      </p:cBhvr>
                                      <p:tavLst>
                                        <p:tav tm="0">
                                          <p:val>
                                            <p:fltVal val="0"/>
                                          </p:val>
                                        </p:tav>
                                        <p:tav tm="100000">
                                          <p:val>
                                            <p:strVal val="#ppt_w"/>
                                          </p:val>
                                        </p:tav>
                                      </p:tavLst>
                                    </p:anim>
                                    <p:anim calcmode="lin" valueType="num">
                                      <p:cBhvr>
                                        <p:cTn id="123" dur="500" fill="hold"/>
                                        <p:tgtEl>
                                          <p:spTgt spid="70"/>
                                        </p:tgtEl>
                                        <p:attrNameLst>
                                          <p:attrName>ppt_h</p:attrName>
                                        </p:attrNameLst>
                                      </p:cBhvr>
                                      <p:tavLst>
                                        <p:tav tm="0">
                                          <p:val>
                                            <p:fltVal val="0"/>
                                          </p:val>
                                        </p:tav>
                                        <p:tav tm="100000">
                                          <p:val>
                                            <p:strVal val="#ppt_h"/>
                                          </p:val>
                                        </p:tav>
                                      </p:tavLst>
                                    </p:anim>
                                    <p:animEffect transition="in" filter="fade">
                                      <p:cBhvr>
                                        <p:cTn id="124" dur="500"/>
                                        <p:tgtEl>
                                          <p:spTgt spid="70"/>
                                        </p:tgtEl>
                                      </p:cBhvr>
                                    </p:animEffect>
                                  </p:childTnLst>
                                </p:cTn>
                              </p:par>
                              <p:par>
                                <p:cTn id="125" presetID="2" presetClass="entr" presetSubtype="6" fill="hold" nodeType="withEffect">
                                  <p:stCondLst>
                                    <p:cond delay="0"/>
                                  </p:stCondLst>
                                  <p:childTnLst>
                                    <p:set>
                                      <p:cBhvr>
                                        <p:cTn id="126" dur="1" fill="hold">
                                          <p:stCondLst>
                                            <p:cond delay="0"/>
                                          </p:stCondLst>
                                        </p:cTn>
                                        <p:tgtEl>
                                          <p:spTgt spid="75"/>
                                        </p:tgtEl>
                                        <p:attrNameLst>
                                          <p:attrName>style.visibility</p:attrName>
                                        </p:attrNameLst>
                                      </p:cBhvr>
                                      <p:to>
                                        <p:strVal val="visible"/>
                                      </p:to>
                                    </p:set>
                                    <p:anim calcmode="lin" valueType="num">
                                      <p:cBhvr additive="base">
                                        <p:cTn id="127" dur="500" fill="hold"/>
                                        <p:tgtEl>
                                          <p:spTgt spid="75"/>
                                        </p:tgtEl>
                                        <p:attrNameLst>
                                          <p:attrName>ppt_x</p:attrName>
                                        </p:attrNameLst>
                                      </p:cBhvr>
                                      <p:tavLst>
                                        <p:tav tm="0">
                                          <p:val>
                                            <p:strVal val="1+#ppt_w/2"/>
                                          </p:val>
                                        </p:tav>
                                        <p:tav tm="100000">
                                          <p:val>
                                            <p:strVal val="#ppt_x"/>
                                          </p:val>
                                        </p:tav>
                                      </p:tavLst>
                                    </p:anim>
                                    <p:anim calcmode="lin" valueType="num">
                                      <p:cBhvr additive="base">
                                        <p:cTn id="128"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53" presetClass="entr" presetSubtype="16" fill="hold" grpId="0" nodeType="clickEffect">
                                  <p:stCondLst>
                                    <p:cond delay="0"/>
                                  </p:stCondLst>
                                  <p:childTnLst>
                                    <p:set>
                                      <p:cBhvr>
                                        <p:cTn id="132" dur="1" fill="hold">
                                          <p:stCondLst>
                                            <p:cond delay="0"/>
                                          </p:stCondLst>
                                        </p:cTn>
                                        <p:tgtEl>
                                          <p:spTgt spid="76"/>
                                        </p:tgtEl>
                                        <p:attrNameLst>
                                          <p:attrName>style.visibility</p:attrName>
                                        </p:attrNameLst>
                                      </p:cBhvr>
                                      <p:to>
                                        <p:strVal val="visible"/>
                                      </p:to>
                                    </p:set>
                                    <p:anim calcmode="lin" valueType="num">
                                      <p:cBhvr>
                                        <p:cTn id="133" dur="500" fill="hold"/>
                                        <p:tgtEl>
                                          <p:spTgt spid="76"/>
                                        </p:tgtEl>
                                        <p:attrNameLst>
                                          <p:attrName>ppt_w</p:attrName>
                                        </p:attrNameLst>
                                      </p:cBhvr>
                                      <p:tavLst>
                                        <p:tav tm="0">
                                          <p:val>
                                            <p:fltVal val="0"/>
                                          </p:val>
                                        </p:tav>
                                        <p:tav tm="100000">
                                          <p:val>
                                            <p:strVal val="#ppt_w"/>
                                          </p:val>
                                        </p:tav>
                                      </p:tavLst>
                                    </p:anim>
                                    <p:anim calcmode="lin" valueType="num">
                                      <p:cBhvr>
                                        <p:cTn id="134" dur="500" fill="hold"/>
                                        <p:tgtEl>
                                          <p:spTgt spid="76"/>
                                        </p:tgtEl>
                                        <p:attrNameLst>
                                          <p:attrName>ppt_h</p:attrName>
                                        </p:attrNameLst>
                                      </p:cBhvr>
                                      <p:tavLst>
                                        <p:tav tm="0">
                                          <p:val>
                                            <p:fltVal val="0"/>
                                          </p:val>
                                        </p:tav>
                                        <p:tav tm="100000">
                                          <p:val>
                                            <p:strVal val="#ppt_h"/>
                                          </p:val>
                                        </p:tav>
                                      </p:tavLst>
                                    </p:anim>
                                    <p:animEffect transition="in" filter="fade">
                                      <p:cBhvr>
                                        <p:cTn id="135" dur="500"/>
                                        <p:tgtEl>
                                          <p:spTgt spid="76"/>
                                        </p:tgtEl>
                                      </p:cBhvr>
                                    </p:animEffect>
                                  </p:childTnLst>
                                </p:cTn>
                              </p:par>
                              <p:par>
                                <p:cTn id="136" presetID="2" presetClass="entr" presetSubtype="12" fill="hold" nodeType="withEffect">
                                  <p:stCondLst>
                                    <p:cond delay="0"/>
                                  </p:stCondLst>
                                  <p:childTnLst>
                                    <p:set>
                                      <p:cBhvr>
                                        <p:cTn id="137" dur="1" fill="hold">
                                          <p:stCondLst>
                                            <p:cond delay="0"/>
                                          </p:stCondLst>
                                        </p:cTn>
                                        <p:tgtEl>
                                          <p:spTgt spid="77"/>
                                        </p:tgtEl>
                                        <p:attrNameLst>
                                          <p:attrName>style.visibility</p:attrName>
                                        </p:attrNameLst>
                                      </p:cBhvr>
                                      <p:to>
                                        <p:strVal val="visible"/>
                                      </p:to>
                                    </p:set>
                                    <p:anim calcmode="lin" valueType="num">
                                      <p:cBhvr additive="base">
                                        <p:cTn id="138" dur="500" fill="hold"/>
                                        <p:tgtEl>
                                          <p:spTgt spid="77"/>
                                        </p:tgtEl>
                                        <p:attrNameLst>
                                          <p:attrName>ppt_x</p:attrName>
                                        </p:attrNameLst>
                                      </p:cBhvr>
                                      <p:tavLst>
                                        <p:tav tm="0">
                                          <p:val>
                                            <p:strVal val="0-#ppt_w/2"/>
                                          </p:val>
                                        </p:tav>
                                        <p:tav tm="100000">
                                          <p:val>
                                            <p:strVal val="#ppt_x"/>
                                          </p:val>
                                        </p:tav>
                                      </p:tavLst>
                                    </p:anim>
                                    <p:anim calcmode="lin" valueType="num">
                                      <p:cBhvr additive="base">
                                        <p:cTn id="139"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66" grpId="0"/>
      <p:bldP spid="67" grpId="0"/>
      <p:bldP spid="68" grpId="0"/>
      <p:bldP spid="69" grpId="0"/>
      <p:bldP spid="70" grpId="0"/>
      <p:bldP spid="76" grpId="0"/>
      <p:bldP spid="8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2"/>
          <p:cNvSpPr txBox="1">
            <a:spLocks noChangeArrowheads="1"/>
          </p:cNvSpPr>
          <p:nvPr/>
        </p:nvSpPr>
        <p:spPr>
          <a:xfrm>
            <a:off x="400143" y="765295"/>
            <a:ext cx="7195741" cy="438269"/>
          </a:xfrm>
          <a:prstGeom prst="rect">
            <a:avLst/>
          </a:prstGeom>
        </p:spPr>
        <p:txBody>
          <a:bodyPr lIns="51339" tIns="25670" rIns="51339" bIns="25670"/>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defRPr/>
            </a:pPr>
            <a:r>
              <a:rPr lang="en-GB" altLang="en-US" sz="3118" dirty="0">
                <a:solidFill>
                  <a:srgbClr val="FF0000"/>
                </a:solidFill>
                <a:latin typeface="Helvetica LT Std Cond Light"/>
                <a:ea typeface="Verdana" panose="020B0604030504040204" pitchFamily="34" charset="0"/>
                <a:cs typeface="Verdana" panose="020B0604030504040204" pitchFamily="34" charset="0"/>
              </a:rPr>
              <a:t>Box-and-Whisker plot</a:t>
            </a:r>
          </a:p>
        </p:txBody>
      </p:sp>
      <p:cxnSp>
        <p:nvCxnSpPr>
          <p:cNvPr id="35" name="Straight Connector 34"/>
          <p:cNvCxnSpPr/>
          <p:nvPr/>
        </p:nvCxnSpPr>
        <p:spPr>
          <a:xfrm>
            <a:off x="3038352" y="2417763"/>
            <a:ext cx="0" cy="17401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038352" y="2417763"/>
            <a:ext cx="34802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038352" y="4157911"/>
            <a:ext cx="34664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504838" y="2417763"/>
            <a:ext cx="0" cy="17401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283617" y="2417763"/>
            <a:ext cx="0" cy="174014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07670" y="2970190"/>
            <a:ext cx="0" cy="74577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385389" y="2972492"/>
            <a:ext cx="0" cy="74577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518650" y="3356889"/>
            <a:ext cx="18667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607670" y="3356890"/>
            <a:ext cx="2430682" cy="23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903578" y="2776279"/>
            <a:ext cx="1" cy="9396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251255" y="2776279"/>
            <a:ext cx="1813" cy="9396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3" name="Rectangle 62"/>
          <p:cNvSpPr>
            <a:spLocks noChangeArrowheads="1"/>
          </p:cNvSpPr>
          <p:nvPr/>
        </p:nvSpPr>
        <p:spPr bwMode="auto">
          <a:xfrm>
            <a:off x="2730488" y="4155051"/>
            <a:ext cx="654269"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1</a:t>
            </a:r>
          </a:p>
        </p:txBody>
      </p:sp>
      <p:sp>
        <p:nvSpPr>
          <p:cNvPr id="64" name="Rectangle 63"/>
          <p:cNvSpPr>
            <a:spLocks noChangeArrowheads="1"/>
          </p:cNvSpPr>
          <p:nvPr/>
        </p:nvSpPr>
        <p:spPr bwMode="auto">
          <a:xfrm>
            <a:off x="4019360" y="4181289"/>
            <a:ext cx="549217" cy="462162"/>
          </a:xfrm>
          <a:prstGeom prst="rect">
            <a:avLst/>
          </a:prstGeom>
          <a:noFill/>
          <a:ln w="12700">
            <a:noFill/>
            <a:miter lim="800000"/>
            <a:headEnd/>
            <a:tailEnd/>
          </a:ln>
          <a:effectLst/>
        </p:spPr>
        <p:txBody>
          <a:bodyPr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2</a:t>
            </a:r>
          </a:p>
        </p:txBody>
      </p:sp>
      <p:sp>
        <p:nvSpPr>
          <p:cNvPr id="65" name="Rectangle 64"/>
          <p:cNvSpPr>
            <a:spLocks noChangeArrowheads="1"/>
          </p:cNvSpPr>
          <p:nvPr/>
        </p:nvSpPr>
        <p:spPr bwMode="auto">
          <a:xfrm>
            <a:off x="6234810" y="4155051"/>
            <a:ext cx="549217" cy="462162"/>
          </a:xfrm>
          <a:prstGeom prst="rect">
            <a:avLst/>
          </a:prstGeom>
          <a:noFill/>
          <a:ln w="12700">
            <a:noFill/>
            <a:miter lim="800000"/>
            <a:headEnd/>
            <a:tailEnd/>
          </a:ln>
          <a:effectLst/>
        </p:spPr>
        <p:txBody>
          <a:bodyPr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3</a:t>
            </a:r>
          </a:p>
        </p:txBody>
      </p:sp>
      <p:sp>
        <p:nvSpPr>
          <p:cNvPr id="66" name="Rectangle 65"/>
          <p:cNvSpPr>
            <a:spLocks noChangeArrowheads="1"/>
          </p:cNvSpPr>
          <p:nvPr/>
        </p:nvSpPr>
        <p:spPr bwMode="auto">
          <a:xfrm>
            <a:off x="966171" y="2432519"/>
            <a:ext cx="187481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1</a:t>
            </a:r>
            <a:r>
              <a:rPr lang="en-US" sz="2625" b="1" dirty="0">
                <a:latin typeface="Helvetica LT Std Cond Light"/>
              </a:rPr>
              <a:t>-1.5 IQR</a:t>
            </a:r>
            <a:endParaRPr lang="en-US" sz="2625" b="1" baseline="-25000" dirty="0">
              <a:latin typeface="Helvetica LT Std Cond Light"/>
            </a:endParaRPr>
          </a:p>
        </p:txBody>
      </p:sp>
      <p:sp>
        <p:nvSpPr>
          <p:cNvPr id="67" name="Rectangle 66"/>
          <p:cNvSpPr>
            <a:spLocks noChangeArrowheads="1"/>
          </p:cNvSpPr>
          <p:nvPr/>
        </p:nvSpPr>
        <p:spPr bwMode="auto">
          <a:xfrm>
            <a:off x="7989894" y="3702159"/>
            <a:ext cx="803629"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Max</a:t>
            </a:r>
            <a:endParaRPr lang="en-US" sz="2625" b="1" baseline="-25000" dirty="0">
              <a:latin typeface="Helvetica LT Std Cond Light"/>
            </a:endParaRPr>
          </a:p>
        </p:txBody>
      </p:sp>
      <p:sp>
        <p:nvSpPr>
          <p:cNvPr id="68" name="Rectangle 67"/>
          <p:cNvSpPr>
            <a:spLocks noChangeArrowheads="1"/>
          </p:cNvSpPr>
          <p:nvPr/>
        </p:nvSpPr>
        <p:spPr bwMode="auto">
          <a:xfrm>
            <a:off x="217943" y="2545187"/>
            <a:ext cx="803629"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Min</a:t>
            </a:r>
            <a:endParaRPr lang="en-US" sz="2625" b="1" baseline="-25000" dirty="0">
              <a:latin typeface="Helvetica LT Std Cond Light"/>
            </a:endParaRPr>
          </a:p>
        </p:txBody>
      </p:sp>
      <p:sp>
        <p:nvSpPr>
          <p:cNvPr id="69" name="Rectangle 68"/>
          <p:cNvSpPr>
            <a:spLocks noChangeArrowheads="1"/>
          </p:cNvSpPr>
          <p:nvPr/>
        </p:nvSpPr>
        <p:spPr bwMode="auto">
          <a:xfrm>
            <a:off x="6658477" y="2434822"/>
            <a:ext cx="187481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3</a:t>
            </a:r>
            <a:r>
              <a:rPr lang="en-US" sz="2625" b="1" dirty="0">
                <a:latin typeface="Helvetica LT Std Cond Light"/>
              </a:rPr>
              <a:t>+1.5 IQR</a:t>
            </a:r>
            <a:endParaRPr lang="en-US" sz="2625" b="1" baseline="-25000" dirty="0">
              <a:latin typeface="Helvetica LT Std Cond Light"/>
            </a:endParaRPr>
          </a:p>
        </p:txBody>
      </p:sp>
      <p:sp>
        <p:nvSpPr>
          <p:cNvPr id="70" name="Rectangle 69"/>
          <p:cNvSpPr>
            <a:spLocks noChangeArrowheads="1"/>
          </p:cNvSpPr>
          <p:nvPr/>
        </p:nvSpPr>
        <p:spPr bwMode="auto">
          <a:xfrm>
            <a:off x="1158818" y="4865386"/>
            <a:ext cx="2440032"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Major Outlier</a:t>
            </a:r>
            <a:endParaRPr lang="en-US" sz="2625" b="1" baseline="-25000" dirty="0">
              <a:latin typeface="Helvetica LT Std Cond Light"/>
            </a:endParaRPr>
          </a:p>
        </p:txBody>
      </p:sp>
      <p:cxnSp>
        <p:nvCxnSpPr>
          <p:cNvPr id="75" name="Straight Arrow Connector 74"/>
          <p:cNvCxnSpPr/>
          <p:nvPr/>
        </p:nvCxnSpPr>
        <p:spPr>
          <a:xfrm flipH="1" flipV="1">
            <a:off x="734390" y="3055236"/>
            <a:ext cx="2062237" cy="18101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a:spLocks noChangeArrowheads="1"/>
          </p:cNvSpPr>
          <p:nvPr/>
        </p:nvSpPr>
        <p:spPr bwMode="auto">
          <a:xfrm>
            <a:off x="5458692" y="4945981"/>
            <a:ext cx="2650671"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Major Outlier</a:t>
            </a:r>
            <a:endParaRPr lang="en-US" sz="2625" b="1" baseline="-25000" dirty="0">
              <a:latin typeface="Helvetica LT Std Cond Light"/>
            </a:endParaRPr>
          </a:p>
        </p:txBody>
      </p:sp>
      <p:cxnSp>
        <p:nvCxnSpPr>
          <p:cNvPr id="77" name="Straight Arrow Connector 76"/>
          <p:cNvCxnSpPr/>
          <p:nvPr/>
        </p:nvCxnSpPr>
        <p:spPr>
          <a:xfrm flipV="1">
            <a:off x="6472574" y="3045103"/>
            <a:ext cx="1636788" cy="19184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216360" y="2773739"/>
            <a:ext cx="1874815" cy="1986301"/>
            <a:chOff x="216360" y="2773739"/>
            <a:chExt cx="1874815" cy="1986301"/>
          </a:xfrm>
        </p:grpSpPr>
        <p:cxnSp>
          <p:nvCxnSpPr>
            <p:cNvPr id="26" name="Straight Connector 25"/>
            <p:cNvCxnSpPr/>
            <p:nvPr/>
          </p:nvCxnSpPr>
          <p:spPr>
            <a:xfrm flipH="1">
              <a:off x="1063589" y="2773739"/>
              <a:ext cx="665" cy="158478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Rectangle 28"/>
            <p:cNvSpPr>
              <a:spLocks noChangeArrowheads="1"/>
            </p:cNvSpPr>
            <p:nvPr/>
          </p:nvSpPr>
          <p:spPr bwMode="auto">
            <a:xfrm>
              <a:off x="216360" y="4297878"/>
              <a:ext cx="187481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1</a:t>
              </a:r>
              <a:r>
                <a:rPr lang="en-US" sz="2625" b="1" dirty="0">
                  <a:latin typeface="Helvetica LT Std Cond Light"/>
                </a:rPr>
                <a:t>-3 IQR</a:t>
              </a:r>
              <a:endParaRPr lang="en-US" sz="2625" b="1" baseline="-25000" dirty="0">
                <a:latin typeface="Helvetica LT Std Cond Light"/>
              </a:endParaRPr>
            </a:p>
          </p:txBody>
        </p:sp>
      </p:grpSp>
      <p:grpSp>
        <p:nvGrpSpPr>
          <p:cNvPr id="3" name="Group 2"/>
          <p:cNvGrpSpPr/>
          <p:nvPr/>
        </p:nvGrpSpPr>
        <p:grpSpPr>
          <a:xfrm>
            <a:off x="6987889" y="2806509"/>
            <a:ext cx="1874815" cy="1925908"/>
            <a:chOff x="6987889" y="2806509"/>
            <a:chExt cx="1874815" cy="1925908"/>
          </a:xfrm>
        </p:grpSpPr>
        <p:cxnSp>
          <p:nvCxnSpPr>
            <p:cNvPr id="27" name="Straight Connector 26"/>
            <p:cNvCxnSpPr/>
            <p:nvPr/>
          </p:nvCxnSpPr>
          <p:spPr>
            <a:xfrm>
              <a:off x="7862098" y="2806509"/>
              <a:ext cx="0" cy="15520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Rectangle 29"/>
            <p:cNvSpPr>
              <a:spLocks noChangeArrowheads="1"/>
            </p:cNvSpPr>
            <p:nvPr/>
          </p:nvSpPr>
          <p:spPr bwMode="auto">
            <a:xfrm>
              <a:off x="6987889" y="4270255"/>
              <a:ext cx="187481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3</a:t>
              </a:r>
              <a:r>
                <a:rPr lang="en-US" sz="2625" b="1" dirty="0">
                  <a:latin typeface="Helvetica LT Std Cond Light"/>
                </a:rPr>
                <a:t>+3 IQR</a:t>
              </a:r>
              <a:endParaRPr lang="en-US" sz="2625" b="1" baseline="-25000" dirty="0">
                <a:latin typeface="Helvetica LT Std Cond Light"/>
              </a:endParaRPr>
            </a:p>
          </p:txBody>
        </p:sp>
      </p:grpSp>
      <p:cxnSp>
        <p:nvCxnSpPr>
          <p:cNvPr id="32" name="Straight Connector 31"/>
          <p:cNvCxnSpPr/>
          <p:nvPr/>
        </p:nvCxnSpPr>
        <p:spPr>
          <a:xfrm>
            <a:off x="3038352" y="2417763"/>
            <a:ext cx="34802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p:cNvSpPr>
            <a:spLocks noChangeArrowheads="1"/>
          </p:cNvSpPr>
          <p:nvPr/>
        </p:nvSpPr>
        <p:spPr bwMode="auto">
          <a:xfrm>
            <a:off x="3583353" y="1800410"/>
            <a:ext cx="239029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IQR = Q</a:t>
            </a:r>
            <a:r>
              <a:rPr lang="en-US" sz="2625" b="1" baseline="-25000" dirty="0">
                <a:latin typeface="Helvetica LT Std Cond Light"/>
              </a:rPr>
              <a:t>3</a:t>
            </a:r>
            <a:r>
              <a:rPr lang="en-US" sz="2625" b="1" dirty="0">
                <a:latin typeface="Helvetica LT Std Cond Light"/>
              </a:rPr>
              <a:t> – Q</a:t>
            </a:r>
            <a:r>
              <a:rPr lang="en-US" sz="2625" b="1" baseline="-25000" dirty="0">
                <a:latin typeface="Helvetica LT Std Cond Light"/>
              </a:rPr>
              <a:t>1</a:t>
            </a:r>
          </a:p>
        </p:txBody>
      </p:sp>
      <p:cxnSp>
        <p:nvCxnSpPr>
          <p:cNvPr id="34" name="Straight Arrow Connector 33"/>
          <p:cNvCxnSpPr/>
          <p:nvPr/>
        </p:nvCxnSpPr>
        <p:spPr>
          <a:xfrm>
            <a:off x="3038352" y="2327875"/>
            <a:ext cx="3466486" cy="726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609480" y="3160080"/>
              <a:ext cx="7787520" cy="1468080"/>
            </p14:xfrm>
          </p:contentPart>
        </mc:Choice>
        <mc:Fallback>
          <p:pic>
            <p:nvPicPr>
              <p:cNvPr id="4" name="Ink 3"/>
              <p:cNvPicPr/>
              <p:nvPr/>
            </p:nvPicPr>
            <p:blipFill>
              <a:blip r:embed="rId3"/>
              <a:stretch>
                <a:fillRect/>
              </a:stretch>
            </p:blipFill>
            <p:spPr>
              <a:xfrm>
                <a:off x="599040" y="3148560"/>
                <a:ext cx="7807320" cy="1491120"/>
              </a:xfrm>
              <a:prstGeom prst="rect">
                <a:avLst/>
              </a:prstGeom>
            </p:spPr>
          </p:pic>
        </mc:Fallback>
      </mc:AlternateContent>
    </p:spTree>
    <p:extLst>
      <p:ext uri="{BB962C8B-B14F-4D97-AF65-F5344CB8AC3E}">
        <p14:creationId xmlns:p14="http://schemas.microsoft.com/office/powerpoint/2010/main" val="427171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p:cTn id="12" dur="500" fill="hold"/>
                                        <p:tgtEl>
                                          <p:spTgt spid="53"/>
                                        </p:tgtEl>
                                        <p:attrNameLst>
                                          <p:attrName>ppt_w</p:attrName>
                                        </p:attrNameLst>
                                      </p:cBhvr>
                                      <p:tavLst>
                                        <p:tav tm="0">
                                          <p:val>
                                            <p:fltVal val="0"/>
                                          </p:val>
                                        </p:tav>
                                        <p:tav tm="100000">
                                          <p:val>
                                            <p:strVal val="#ppt_w"/>
                                          </p:val>
                                        </p:tav>
                                      </p:tavLst>
                                    </p:anim>
                                    <p:anim calcmode="lin" valueType="num">
                                      <p:cBhvr>
                                        <p:cTn id="13" dur="500" fill="hold"/>
                                        <p:tgtEl>
                                          <p:spTgt spid="53"/>
                                        </p:tgtEl>
                                        <p:attrNameLst>
                                          <p:attrName>ppt_h</p:attrName>
                                        </p:attrNameLst>
                                      </p:cBhvr>
                                      <p:tavLst>
                                        <p:tav tm="0">
                                          <p:val>
                                            <p:fltVal val="0"/>
                                          </p:val>
                                        </p:tav>
                                        <p:tav tm="100000">
                                          <p:val>
                                            <p:strVal val="#ppt_h"/>
                                          </p:val>
                                        </p:tav>
                                      </p:tavLst>
                                    </p:anim>
                                    <p:animEffect transition="in" filter="fade">
                                      <p:cBhvr>
                                        <p:cTn id="14" dur="500"/>
                                        <p:tgtEl>
                                          <p:spTgt spid="53"/>
                                        </p:tgtEl>
                                      </p:cBhvr>
                                    </p:animEffect>
                                  </p:childTnLst>
                                </p:cTn>
                              </p:par>
                              <p:par>
                                <p:cTn id="15" presetID="53" presetClass="entr" presetSubtype="16"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53" presetClass="entr" presetSubtype="16"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animEffect transition="in" filter="fade">
                                      <p:cBhvr>
                                        <p:cTn id="24" dur="500"/>
                                        <p:tgtEl>
                                          <p:spTgt spid="37"/>
                                        </p:tgtEl>
                                      </p:cBhvr>
                                    </p:animEffect>
                                  </p:childTnLst>
                                </p:cTn>
                              </p:par>
                              <p:par>
                                <p:cTn id="25" presetID="53" presetClass="entr" presetSubtype="16"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53" presetClass="entr" presetSubtype="16"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p:cTn id="32" dur="500" fill="hold"/>
                                        <p:tgtEl>
                                          <p:spTgt spid="42"/>
                                        </p:tgtEl>
                                        <p:attrNameLst>
                                          <p:attrName>ppt_w</p:attrName>
                                        </p:attrNameLst>
                                      </p:cBhvr>
                                      <p:tavLst>
                                        <p:tav tm="0">
                                          <p:val>
                                            <p:fltVal val="0"/>
                                          </p:val>
                                        </p:tav>
                                        <p:tav tm="100000">
                                          <p:val>
                                            <p:strVal val="#ppt_w"/>
                                          </p:val>
                                        </p:tav>
                                      </p:tavLst>
                                    </p:anim>
                                    <p:anim calcmode="lin" valueType="num">
                                      <p:cBhvr>
                                        <p:cTn id="33" dur="500" fill="hold"/>
                                        <p:tgtEl>
                                          <p:spTgt spid="42"/>
                                        </p:tgtEl>
                                        <p:attrNameLst>
                                          <p:attrName>ppt_h</p:attrName>
                                        </p:attrNameLst>
                                      </p:cBhvr>
                                      <p:tavLst>
                                        <p:tav tm="0">
                                          <p:val>
                                            <p:fltVal val="0"/>
                                          </p:val>
                                        </p:tav>
                                        <p:tav tm="100000">
                                          <p:val>
                                            <p:strVal val="#ppt_h"/>
                                          </p:val>
                                        </p:tav>
                                      </p:tavLst>
                                    </p:anim>
                                    <p:animEffect transition="in" filter="fade">
                                      <p:cBhvr>
                                        <p:cTn id="34" dur="500"/>
                                        <p:tgtEl>
                                          <p:spTgt spid="42"/>
                                        </p:tgtEl>
                                      </p:cBhvr>
                                    </p:animEffect>
                                  </p:childTnLst>
                                </p:cTn>
                              </p:par>
                              <p:par>
                                <p:cTn id="35" presetID="53" presetClass="entr" presetSubtype="16"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p:cTn id="37" dur="500" fill="hold"/>
                                        <p:tgtEl>
                                          <p:spTgt spid="50"/>
                                        </p:tgtEl>
                                        <p:attrNameLst>
                                          <p:attrName>ppt_w</p:attrName>
                                        </p:attrNameLst>
                                      </p:cBhvr>
                                      <p:tavLst>
                                        <p:tav tm="0">
                                          <p:val>
                                            <p:fltVal val="0"/>
                                          </p:val>
                                        </p:tav>
                                        <p:tav tm="100000">
                                          <p:val>
                                            <p:strVal val="#ppt_w"/>
                                          </p:val>
                                        </p:tav>
                                      </p:tavLst>
                                    </p:anim>
                                    <p:anim calcmode="lin" valueType="num">
                                      <p:cBhvr>
                                        <p:cTn id="38" dur="500" fill="hold"/>
                                        <p:tgtEl>
                                          <p:spTgt spid="50"/>
                                        </p:tgtEl>
                                        <p:attrNameLst>
                                          <p:attrName>ppt_h</p:attrName>
                                        </p:attrNameLst>
                                      </p:cBhvr>
                                      <p:tavLst>
                                        <p:tav tm="0">
                                          <p:val>
                                            <p:fltVal val="0"/>
                                          </p:val>
                                        </p:tav>
                                        <p:tav tm="100000">
                                          <p:val>
                                            <p:strVal val="#ppt_h"/>
                                          </p:val>
                                        </p:tav>
                                      </p:tavLst>
                                    </p:anim>
                                    <p:animEffect transition="in" filter="fade">
                                      <p:cBhvr>
                                        <p:cTn id="39" dur="500"/>
                                        <p:tgtEl>
                                          <p:spTgt spid="50"/>
                                        </p:tgtEl>
                                      </p:cBhvr>
                                    </p:animEffect>
                                  </p:childTnLst>
                                </p:cTn>
                              </p:par>
                              <p:par>
                                <p:cTn id="40" presetID="53" presetClass="entr" presetSubtype="16"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anim calcmode="lin" valueType="num">
                                      <p:cBhvr>
                                        <p:cTn id="42" dur="500" fill="hold"/>
                                        <p:tgtEl>
                                          <p:spTgt spid="45"/>
                                        </p:tgtEl>
                                        <p:attrNameLst>
                                          <p:attrName>ppt_w</p:attrName>
                                        </p:attrNameLst>
                                      </p:cBhvr>
                                      <p:tavLst>
                                        <p:tav tm="0">
                                          <p:val>
                                            <p:fltVal val="0"/>
                                          </p:val>
                                        </p:tav>
                                        <p:tav tm="100000">
                                          <p:val>
                                            <p:strVal val="#ppt_w"/>
                                          </p:val>
                                        </p:tav>
                                      </p:tavLst>
                                    </p:anim>
                                    <p:anim calcmode="lin" valueType="num">
                                      <p:cBhvr>
                                        <p:cTn id="43" dur="500" fill="hold"/>
                                        <p:tgtEl>
                                          <p:spTgt spid="45"/>
                                        </p:tgtEl>
                                        <p:attrNameLst>
                                          <p:attrName>ppt_h</p:attrName>
                                        </p:attrNameLst>
                                      </p:cBhvr>
                                      <p:tavLst>
                                        <p:tav tm="0">
                                          <p:val>
                                            <p:fltVal val="0"/>
                                          </p:val>
                                        </p:tav>
                                        <p:tav tm="100000">
                                          <p:val>
                                            <p:strVal val="#ppt_h"/>
                                          </p:val>
                                        </p:tav>
                                      </p:tavLst>
                                    </p:anim>
                                    <p:animEffect transition="in" filter="fade">
                                      <p:cBhvr>
                                        <p:cTn id="44" dur="500"/>
                                        <p:tgtEl>
                                          <p:spTgt spid="45"/>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500" fill="hold"/>
                                        <p:tgtEl>
                                          <p:spTgt spid="33"/>
                                        </p:tgtEl>
                                        <p:attrNameLst>
                                          <p:attrName>ppt_w</p:attrName>
                                        </p:attrNameLst>
                                      </p:cBhvr>
                                      <p:tavLst>
                                        <p:tav tm="0">
                                          <p:val>
                                            <p:fltVal val="0"/>
                                          </p:val>
                                        </p:tav>
                                        <p:tav tm="100000">
                                          <p:val>
                                            <p:strVal val="#ppt_w"/>
                                          </p:val>
                                        </p:tav>
                                      </p:tavLst>
                                    </p:anim>
                                    <p:anim calcmode="lin" valueType="num">
                                      <p:cBhvr>
                                        <p:cTn id="50" dur="500" fill="hold"/>
                                        <p:tgtEl>
                                          <p:spTgt spid="33"/>
                                        </p:tgtEl>
                                        <p:attrNameLst>
                                          <p:attrName>ppt_h</p:attrName>
                                        </p:attrNameLst>
                                      </p:cBhvr>
                                      <p:tavLst>
                                        <p:tav tm="0">
                                          <p:val>
                                            <p:fltVal val="0"/>
                                          </p:val>
                                        </p:tav>
                                        <p:tav tm="100000">
                                          <p:val>
                                            <p:strVal val="#ppt_h"/>
                                          </p:val>
                                        </p:tav>
                                      </p:tavLst>
                                    </p:anim>
                                    <p:animEffect transition="in" filter="fade">
                                      <p:cBhvr>
                                        <p:cTn id="51" dur="500"/>
                                        <p:tgtEl>
                                          <p:spTgt spid="33"/>
                                        </p:tgtEl>
                                      </p:cBhvr>
                                    </p:animEffect>
                                  </p:childTnLst>
                                </p:cTn>
                              </p:par>
                              <p:par>
                                <p:cTn id="52" presetID="2" presetClass="entr" presetSubtype="1" fill="hold" nodeType="withEffect">
                                  <p:stCondLst>
                                    <p:cond delay="0"/>
                                  </p:stCondLst>
                                  <p:childTnLst>
                                    <p:set>
                                      <p:cBhvr>
                                        <p:cTn id="53" dur="1" fill="hold">
                                          <p:stCondLst>
                                            <p:cond delay="0"/>
                                          </p:stCondLst>
                                        </p:cTn>
                                        <p:tgtEl>
                                          <p:spTgt spid="34"/>
                                        </p:tgtEl>
                                        <p:attrNameLst>
                                          <p:attrName>style.visibility</p:attrName>
                                        </p:attrNameLst>
                                      </p:cBhvr>
                                      <p:to>
                                        <p:strVal val="visible"/>
                                      </p:to>
                                    </p:set>
                                    <p:anim calcmode="lin" valueType="num">
                                      <p:cBhvr additive="base">
                                        <p:cTn id="54" dur="500" fill="hold"/>
                                        <p:tgtEl>
                                          <p:spTgt spid="34"/>
                                        </p:tgtEl>
                                        <p:attrNameLst>
                                          <p:attrName>ppt_x</p:attrName>
                                        </p:attrNameLst>
                                      </p:cBhvr>
                                      <p:tavLst>
                                        <p:tav tm="0">
                                          <p:val>
                                            <p:strVal val="#ppt_x"/>
                                          </p:val>
                                        </p:tav>
                                        <p:tav tm="100000">
                                          <p:val>
                                            <p:strVal val="#ppt_x"/>
                                          </p:val>
                                        </p:tav>
                                      </p:tavLst>
                                    </p:anim>
                                    <p:anim calcmode="lin" valueType="num">
                                      <p:cBhvr additive="base">
                                        <p:cTn id="55"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68"/>
                                        </p:tgtEl>
                                        <p:attrNameLst>
                                          <p:attrName>style.visibility</p:attrName>
                                        </p:attrNameLst>
                                      </p:cBhvr>
                                      <p:to>
                                        <p:strVal val="visible"/>
                                      </p:to>
                                    </p:set>
                                    <p:anim calcmode="lin" valueType="num">
                                      <p:cBhvr>
                                        <p:cTn id="60" dur="500" fill="hold"/>
                                        <p:tgtEl>
                                          <p:spTgt spid="68"/>
                                        </p:tgtEl>
                                        <p:attrNameLst>
                                          <p:attrName>ppt_w</p:attrName>
                                        </p:attrNameLst>
                                      </p:cBhvr>
                                      <p:tavLst>
                                        <p:tav tm="0">
                                          <p:val>
                                            <p:fltVal val="0"/>
                                          </p:val>
                                        </p:tav>
                                        <p:tav tm="100000">
                                          <p:val>
                                            <p:strVal val="#ppt_w"/>
                                          </p:val>
                                        </p:tav>
                                      </p:tavLst>
                                    </p:anim>
                                    <p:anim calcmode="lin" valueType="num">
                                      <p:cBhvr>
                                        <p:cTn id="61" dur="500" fill="hold"/>
                                        <p:tgtEl>
                                          <p:spTgt spid="68"/>
                                        </p:tgtEl>
                                        <p:attrNameLst>
                                          <p:attrName>ppt_h</p:attrName>
                                        </p:attrNameLst>
                                      </p:cBhvr>
                                      <p:tavLst>
                                        <p:tav tm="0">
                                          <p:val>
                                            <p:fltVal val="0"/>
                                          </p:val>
                                        </p:tav>
                                        <p:tav tm="100000">
                                          <p:val>
                                            <p:strVal val="#ppt_h"/>
                                          </p:val>
                                        </p:tav>
                                      </p:tavLst>
                                    </p:anim>
                                    <p:animEffect transition="in" filter="fade">
                                      <p:cBhvr>
                                        <p:cTn id="62" dur="500"/>
                                        <p:tgtEl>
                                          <p:spTgt spid="68"/>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63"/>
                                        </p:tgtEl>
                                        <p:attrNameLst>
                                          <p:attrName>style.visibility</p:attrName>
                                        </p:attrNameLst>
                                      </p:cBhvr>
                                      <p:to>
                                        <p:strVal val="visible"/>
                                      </p:to>
                                    </p:set>
                                    <p:anim calcmode="lin" valueType="num">
                                      <p:cBhvr>
                                        <p:cTn id="67" dur="500" fill="hold"/>
                                        <p:tgtEl>
                                          <p:spTgt spid="63"/>
                                        </p:tgtEl>
                                        <p:attrNameLst>
                                          <p:attrName>ppt_w</p:attrName>
                                        </p:attrNameLst>
                                      </p:cBhvr>
                                      <p:tavLst>
                                        <p:tav tm="0">
                                          <p:val>
                                            <p:fltVal val="0"/>
                                          </p:val>
                                        </p:tav>
                                        <p:tav tm="100000">
                                          <p:val>
                                            <p:strVal val="#ppt_w"/>
                                          </p:val>
                                        </p:tav>
                                      </p:tavLst>
                                    </p:anim>
                                    <p:anim calcmode="lin" valueType="num">
                                      <p:cBhvr>
                                        <p:cTn id="68" dur="500" fill="hold"/>
                                        <p:tgtEl>
                                          <p:spTgt spid="63"/>
                                        </p:tgtEl>
                                        <p:attrNameLst>
                                          <p:attrName>ppt_h</p:attrName>
                                        </p:attrNameLst>
                                      </p:cBhvr>
                                      <p:tavLst>
                                        <p:tav tm="0">
                                          <p:val>
                                            <p:fltVal val="0"/>
                                          </p:val>
                                        </p:tav>
                                        <p:tav tm="100000">
                                          <p:val>
                                            <p:strVal val="#ppt_h"/>
                                          </p:val>
                                        </p:tav>
                                      </p:tavLst>
                                    </p:anim>
                                    <p:animEffect transition="in" filter="fade">
                                      <p:cBhvr>
                                        <p:cTn id="69" dur="500"/>
                                        <p:tgtEl>
                                          <p:spTgt spid="63"/>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64"/>
                                        </p:tgtEl>
                                        <p:attrNameLst>
                                          <p:attrName>style.visibility</p:attrName>
                                        </p:attrNameLst>
                                      </p:cBhvr>
                                      <p:to>
                                        <p:strVal val="visible"/>
                                      </p:to>
                                    </p:set>
                                    <p:anim calcmode="lin" valueType="num">
                                      <p:cBhvr>
                                        <p:cTn id="74" dur="500" fill="hold"/>
                                        <p:tgtEl>
                                          <p:spTgt spid="64"/>
                                        </p:tgtEl>
                                        <p:attrNameLst>
                                          <p:attrName>ppt_w</p:attrName>
                                        </p:attrNameLst>
                                      </p:cBhvr>
                                      <p:tavLst>
                                        <p:tav tm="0">
                                          <p:val>
                                            <p:fltVal val="0"/>
                                          </p:val>
                                        </p:tav>
                                        <p:tav tm="100000">
                                          <p:val>
                                            <p:strVal val="#ppt_w"/>
                                          </p:val>
                                        </p:tav>
                                      </p:tavLst>
                                    </p:anim>
                                    <p:anim calcmode="lin" valueType="num">
                                      <p:cBhvr>
                                        <p:cTn id="75" dur="500" fill="hold"/>
                                        <p:tgtEl>
                                          <p:spTgt spid="64"/>
                                        </p:tgtEl>
                                        <p:attrNameLst>
                                          <p:attrName>ppt_h</p:attrName>
                                        </p:attrNameLst>
                                      </p:cBhvr>
                                      <p:tavLst>
                                        <p:tav tm="0">
                                          <p:val>
                                            <p:fltVal val="0"/>
                                          </p:val>
                                        </p:tav>
                                        <p:tav tm="100000">
                                          <p:val>
                                            <p:strVal val="#ppt_h"/>
                                          </p:val>
                                        </p:tav>
                                      </p:tavLst>
                                    </p:anim>
                                    <p:animEffect transition="in" filter="fade">
                                      <p:cBhvr>
                                        <p:cTn id="76" dur="500"/>
                                        <p:tgtEl>
                                          <p:spTgt spid="64"/>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grpId="0" nodeType="clickEffect">
                                  <p:stCondLst>
                                    <p:cond delay="0"/>
                                  </p:stCondLst>
                                  <p:childTnLst>
                                    <p:set>
                                      <p:cBhvr>
                                        <p:cTn id="80" dur="1" fill="hold">
                                          <p:stCondLst>
                                            <p:cond delay="0"/>
                                          </p:stCondLst>
                                        </p:cTn>
                                        <p:tgtEl>
                                          <p:spTgt spid="65"/>
                                        </p:tgtEl>
                                        <p:attrNameLst>
                                          <p:attrName>style.visibility</p:attrName>
                                        </p:attrNameLst>
                                      </p:cBhvr>
                                      <p:to>
                                        <p:strVal val="visible"/>
                                      </p:to>
                                    </p:set>
                                    <p:anim calcmode="lin" valueType="num">
                                      <p:cBhvr>
                                        <p:cTn id="81" dur="500" fill="hold"/>
                                        <p:tgtEl>
                                          <p:spTgt spid="65"/>
                                        </p:tgtEl>
                                        <p:attrNameLst>
                                          <p:attrName>ppt_w</p:attrName>
                                        </p:attrNameLst>
                                      </p:cBhvr>
                                      <p:tavLst>
                                        <p:tav tm="0">
                                          <p:val>
                                            <p:fltVal val="0"/>
                                          </p:val>
                                        </p:tav>
                                        <p:tav tm="100000">
                                          <p:val>
                                            <p:strVal val="#ppt_w"/>
                                          </p:val>
                                        </p:tav>
                                      </p:tavLst>
                                    </p:anim>
                                    <p:anim calcmode="lin" valueType="num">
                                      <p:cBhvr>
                                        <p:cTn id="82" dur="500" fill="hold"/>
                                        <p:tgtEl>
                                          <p:spTgt spid="65"/>
                                        </p:tgtEl>
                                        <p:attrNameLst>
                                          <p:attrName>ppt_h</p:attrName>
                                        </p:attrNameLst>
                                      </p:cBhvr>
                                      <p:tavLst>
                                        <p:tav tm="0">
                                          <p:val>
                                            <p:fltVal val="0"/>
                                          </p:val>
                                        </p:tav>
                                        <p:tav tm="100000">
                                          <p:val>
                                            <p:strVal val="#ppt_h"/>
                                          </p:val>
                                        </p:tav>
                                      </p:tavLst>
                                    </p:anim>
                                    <p:animEffect transition="in" filter="fade">
                                      <p:cBhvr>
                                        <p:cTn id="83" dur="500"/>
                                        <p:tgtEl>
                                          <p:spTgt spid="65"/>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67"/>
                                        </p:tgtEl>
                                        <p:attrNameLst>
                                          <p:attrName>style.visibility</p:attrName>
                                        </p:attrNameLst>
                                      </p:cBhvr>
                                      <p:to>
                                        <p:strVal val="visible"/>
                                      </p:to>
                                    </p:set>
                                    <p:anim calcmode="lin" valueType="num">
                                      <p:cBhvr>
                                        <p:cTn id="88" dur="500" fill="hold"/>
                                        <p:tgtEl>
                                          <p:spTgt spid="67"/>
                                        </p:tgtEl>
                                        <p:attrNameLst>
                                          <p:attrName>ppt_w</p:attrName>
                                        </p:attrNameLst>
                                      </p:cBhvr>
                                      <p:tavLst>
                                        <p:tav tm="0">
                                          <p:val>
                                            <p:fltVal val="0"/>
                                          </p:val>
                                        </p:tav>
                                        <p:tav tm="100000">
                                          <p:val>
                                            <p:strVal val="#ppt_w"/>
                                          </p:val>
                                        </p:tav>
                                      </p:tavLst>
                                    </p:anim>
                                    <p:anim calcmode="lin" valueType="num">
                                      <p:cBhvr>
                                        <p:cTn id="89" dur="500" fill="hold"/>
                                        <p:tgtEl>
                                          <p:spTgt spid="67"/>
                                        </p:tgtEl>
                                        <p:attrNameLst>
                                          <p:attrName>ppt_h</p:attrName>
                                        </p:attrNameLst>
                                      </p:cBhvr>
                                      <p:tavLst>
                                        <p:tav tm="0">
                                          <p:val>
                                            <p:fltVal val="0"/>
                                          </p:val>
                                        </p:tav>
                                        <p:tav tm="100000">
                                          <p:val>
                                            <p:strVal val="#ppt_h"/>
                                          </p:val>
                                        </p:tav>
                                      </p:tavLst>
                                    </p:anim>
                                    <p:animEffect transition="in" filter="fade">
                                      <p:cBhvr>
                                        <p:cTn id="90" dur="500"/>
                                        <p:tgtEl>
                                          <p:spTgt spid="67"/>
                                        </p:tgtEl>
                                      </p:cBhvr>
                                    </p:animEffect>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grpId="0" nodeType="clickEffect">
                                  <p:stCondLst>
                                    <p:cond delay="0"/>
                                  </p:stCondLst>
                                  <p:childTnLst>
                                    <p:set>
                                      <p:cBhvr>
                                        <p:cTn id="94" dur="1" fill="hold">
                                          <p:stCondLst>
                                            <p:cond delay="0"/>
                                          </p:stCondLst>
                                        </p:cTn>
                                        <p:tgtEl>
                                          <p:spTgt spid="66"/>
                                        </p:tgtEl>
                                        <p:attrNameLst>
                                          <p:attrName>style.visibility</p:attrName>
                                        </p:attrNameLst>
                                      </p:cBhvr>
                                      <p:to>
                                        <p:strVal val="visible"/>
                                      </p:to>
                                    </p:set>
                                    <p:anim calcmode="lin" valueType="num">
                                      <p:cBhvr>
                                        <p:cTn id="95" dur="500" fill="hold"/>
                                        <p:tgtEl>
                                          <p:spTgt spid="66"/>
                                        </p:tgtEl>
                                        <p:attrNameLst>
                                          <p:attrName>ppt_w</p:attrName>
                                        </p:attrNameLst>
                                      </p:cBhvr>
                                      <p:tavLst>
                                        <p:tav tm="0">
                                          <p:val>
                                            <p:fltVal val="0"/>
                                          </p:val>
                                        </p:tav>
                                        <p:tav tm="100000">
                                          <p:val>
                                            <p:strVal val="#ppt_w"/>
                                          </p:val>
                                        </p:tav>
                                      </p:tavLst>
                                    </p:anim>
                                    <p:anim calcmode="lin" valueType="num">
                                      <p:cBhvr>
                                        <p:cTn id="96" dur="500" fill="hold"/>
                                        <p:tgtEl>
                                          <p:spTgt spid="66"/>
                                        </p:tgtEl>
                                        <p:attrNameLst>
                                          <p:attrName>ppt_h</p:attrName>
                                        </p:attrNameLst>
                                      </p:cBhvr>
                                      <p:tavLst>
                                        <p:tav tm="0">
                                          <p:val>
                                            <p:fltVal val="0"/>
                                          </p:val>
                                        </p:tav>
                                        <p:tav tm="100000">
                                          <p:val>
                                            <p:strVal val="#ppt_h"/>
                                          </p:val>
                                        </p:tav>
                                      </p:tavLst>
                                    </p:anim>
                                    <p:animEffect transition="in" filter="fade">
                                      <p:cBhvr>
                                        <p:cTn id="97" dur="500"/>
                                        <p:tgtEl>
                                          <p:spTgt spid="66"/>
                                        </p:tgtEl>
                                      </p:cBhvr>
                                    </p:animEffect>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grpId="0" nodeType="clickEffect">
                                  <p:stCondLst>
                                    <p:cond delay="0"/>
                                  </p:stCondLst>
                                  <p:childTnLst>
                                    <p:set>
                                      <p:cBhvr>
                                        <p:cTn id="101" dur="1" fill="hold">
                                          <p:stCondLst>
                                            <p:cond delay="0"/>
                                          </p:stCondLst>
                                        </p:cTn>
                                        <p:tgtEl>
                                          <p:spTgt spid="69"/>
                                        </p:tgtEl>
                                        <p:attrNameLst>
                                          <p:attrName>style.visibility</p:attrName>
                                        </p:attrNameLst>
                                      </p:cBhvr>
                                      <p:to>
                                        <p:strVal val="visible"/>
                                      </p:to>
                                    </p:set>
                                    <p:anim calcmode="lin" valueType="num">
                                      <p:cBhvr>
                                        <p:cTn id="102" dur="500" fill="hold"/>
                                        <p:tgtEl>
                                          <p:spTgt spid="69"/>
                                        </p:tgtEl>
                                        <p:attrNameLst>
                                          <p:attrName>ppt_w</p:attrName>
                                        </p:attrNameLst>
                                      </p:cBhvr>
                                      <p:tavLst>
                                        <p:tav tm="0">
                                          <p:val>
                                            <p:fltVal val="0"/>
                                          </p:val>
                                        </p:tav>
                                        <p:tav tm="100000">
                                          <p:val>
                                            <p:strVal val="#ppt_w"/>
                                          </p:val>
                                        </p:tav>
                                      </p:tavLst>
                                    </p:anim>
                                    <p:anim calcmode="lin" valueType="num">
                                      <p:cBhvr>
                                        <p:cTn id="103" dur="500" fill="hold"/>
                                        <p:tgtEl>
                                          <p:spTgt spid="69"/>
                                        </p:tgtEl>
                                        <p:attrNameLst>
                                          <p:attrName>ppt_h</p:attrName>
                                        </p:attrNameLst>
                                      </p:cBhvr>
                                      <p:tavLst>
                                        <p:tav tm="0">
                                          <p:val>
                                            <p:fltVal val="0"/>
                                          </p:val>
                                        </p:tav>
                                        <p:tav tm="100000">
                                          <p:val>
                                            <p:strVal val="#ppt_h"/>
                                          </p:val>
                                        </p:tav>
                                      </p:tavLst>
                                    </p:anim>
                                    <p:animEffect transition="in" filter="fade">
                                      <p:cBhvr>
                                        <p:cTn id="104" dur="500"/>
                                        <p:tgtEl>
                                          <p:spTgt spid="69"/>
                                        </p:tgtEl>
                                      </p:cBhvr>
                                    </p:animEffec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2"/>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7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77"/>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53" presetClass="entr" presetSubtype="16" fill="hold" grpId="0" nodeType="clickEffect">
                                  <p:stCondLst>
                                    <p:cond delay="0"/>
                                  </p:stCondLst>
                                  <p:childTnLst>
                                    <p:set>
                                      <p:cBhvr>
                                        <p:cTn id="124" dur="1" fill="hold">
                                          <p:stCondLst>
                                            <p:cond delay="0"/>
                                          </p:stCondLst>
                                        </p:cTn>
                                        <p:tgtEl>
                                          <p:spTgt spid="70"/>
                                        </p:tgtEl>
                                        <p:attrNameLst>
                                          <p:attrName>style.visibility</p:attrName>
                                        </p:attrNameLst>
                                      </p:cBhvr>
                                      <p:to>
                                        <p:strVal val="visible"/>
                                      </p:to>
                                    </p:set>
                                    <p:anim calcmode="lin" valueType="num">
                                      <p:cBhvr>
                                        <p:cTn id="125" dur="500" fill="hold"/>
                                        <p:tgtEl>
                                          <p:spTgt spid="70"/>
                                        </p:tgtEl>
                                        <p:attrNameLst>
                                          <p:attrName>ppt_w</p:attrName>
                                        </p:attrNameLst>
                                      </p:cBhvr>
                                      <p:tavLst>
                                        <p:tav tm="0">
                                          <p:val>
                                            <p:fltVal val="0"/>
                                          </p:val>
                                        </p:tav>
                                        <p:tav tm="100000">
                                          <p:val>
                                            <p:strVal val="#ppt_w"/>
                                          </p:val>
                                        </p:tav>
                                      </p:tavLst>
                                    </p:anim>
                                    <p:anim calcmode="lin" valueType="num">
                                      <p:cBhvr>
                                        <p:cTn id="126" dur="500" fill="hold"/>
                                        <p:tgtEl>
                                          <p:spTgt spid="70"/>
                                        </p:tgtEl>
                                        <p:attrNameLst>
                                          <p:attrName>ppt_h</p:attrName>
                                        </p:attrNameLst>
                                      </p:cBhvr>
                                      <p:tavLst>
                                        <p:tav tm="0">
                                          <p:val>
                                            <p:fltVal val="0"/>
                                          </p:val>
                                        </p:tav>
                                        <p:tav tm="100000">
                                          <p:val>
                                            <p:strVal val="#ppt_h"/>
                                          </p:val>
                                        </p:tav>
                                      </p:tavLst>
                                    </p:anim>
                                    <p:animEffect transition="in" filter="fade">
                                      <p:cBhvr>
                                        <p:cTn id="127" dur="500"/>
                                        <p:tgtEl>
                                          <p:spTgt spid="70"/>
                                        </p:tgtEl>
                                      </p:cBhvr>
                                    </p:animEffect>
                                  </p:childTnLst>
                                </p:cTn>
                              </p:par>
                            </p:childTnLst>
                          </p:cTn>
                        </p:par>
                      </p:childTnLst>
                    </p:cTn>
                  </p:par>
                  <p:par>
                    <p:cTn id="128" fill="hold">
                      <p:stCondLst>
                        <p:cond delay="indefinite"/>
                      </p:stCondLst>
                      <p:childTnLst>
                        <p:par>
                          <p:cTn id="129" fill="hold">
                            <p:stCondLst>
                              <p:cond delay="0"/>
                            </p:stCondLst>
                            <p:childTnLst>
                              <p:par>
                                <p:cTn id="130" presetID="53" presetClass="entr" presetSubtype="16" fill="hold" grpId="0" nodeType="clickEffect">
                                  <p:stCondLst>
                                    <p:cond delay="0"/>
                                  </p:stCondLst>
                                  <p:childTnLst>
                                    <p:set>
                                      <p:cBhvr>
                                        <p:cTn id="131" dur="1" fill="hold">
                                          <p:stCondLst>
                                            <p:cond delay="0"/>
                                          </p:stCondLst>
                                        </p:cTn>
                                        <p:tgtEl>
                                          <p:spTgt spid="76"/>
                                        </p:tgtEl>
                                        <p:attrNameLst>
                                          <p:attrName>style.visibility</p:attrName>
                                        </p:attrNameLst>
                                      </p:cBhvr>
                                      <p:to>
                                        <p:strVal val="visible"/>
                                      </p:to>
                                    </p:set>
                                    <p:anim calcmode="lin" valueType="num">
                                      <p:cBhvr>
                                        <p:cTn id="132" dur="500" fill="hold"/>
                                        <p:tgtEl>
                                          <p:spTgt spid="76"/>
                                        </p:tgtEl>
                                        <p:attrNameLst>
                                          <p:attrName>ppt_w</p:attrName>
                                        </p:attrNameLst>
                                      </p:cBhvr>
                                      <p:tavLst>
                                        <p:tav tm="0">
                                          <p:val>
                                            <p:fltVal val="0"/>
                                          </p:val>
                                        </p:tav>
                                        <p:tav tm="100000">
                                          <p:val>
                                            <p:strVal val="#ppt_w"/>
                                          </p:val>
                                        </p:tav>
                                      </p:tavLst>
                                    </p:anim>
                                    <p:anim calcmode="lin" valueType="num">
                                      <p:cBhvr>
                                        <p:cTn id="133" dur="500" fill="hold"/>
                                        <p:tgtEl>
                                          <p:spTgt spid="76"/>
                                        </p:tgtEl>
                                        <p:attrNameLst>
                                          <p:attrName>ppt_h</p:attrName>
                                        </p:attrNameLst>
                                      </p:cBhvr>
                                      <p:tavLst>
                                        <p:tav tm="0">
                                          <p:val>
                                            <p:fltVal val="0"/>
                                          </p:val>
                                        </p:tav>
                                        <p:tav tm="100000">
                                          <p:val>
                                            <p:strVal val="#ppt_h"/>
                                          </p:val>
                                        </p:tav>
                                      </p:tavLst>
                                    </p:anim>
                                    <p:animEffect transition="in" filter="fade">
                                      <p:cBhvr>
                                        <p:cTn id="134" dur="500"/>
                                        <p:tgtEl>
                                          <p:spTgt spid="76"/>
                                        </p:tgtEl>
                                      </p:cBhvr>
                                    </p:animEffect>
                                  </p:childTnLst>
                                </p:cTn>
                              </p:par>
                              <p:par>
                                <p:cTn id="135" presetID="53" presetClass="entr" presetSubtype="16" fill="hold" nodeType="withEffect">
                                  <p:stCondLst>
                                    <p:cond delay="0"/>
                                  </p:stCondLst>
                                  <p:childTnLst>
                                    <p:set>
                                      <p:cBhvr>
                                        <p:cTn id="136" dur="1" fill="hold">
                                          <p:stCondLst>
                                            <p:cond delay="0"/>
                                          </p:stCondLst>
                                        </p:cTn>
                                        <p:tgtEl>
                                          <p:spTgt spid="32"/>
                                        </p:tgtEl>
                                        <p:attrNameLst>
                                          <p:attrName>style.visibility</p:attrName>
                                        </p:attrNameLst>
                                      </p:cBhvr>
                                      <p:to>
                                        <p:strVal val="visible"/>
                                      </p:to>
                                    </p:set>
                                    <p:anim calcmode="lin" valueType="num">
                                      <p:cBhvr>
                                        <p:cTn id="137" dur="500" fill="hold"/>
                                        <p:tgtEl>
                                          <p:spTgt spid="32"/>
                                        </p:tgtEl>
                                        <p:attrNameLst>
                                          <p:attrName>ppt_w</p:attrName>
                                        </p:attrNameLst>
                                      </p:cBhvr>
                                      <p:tavLst>
                                        <p:tav tm="0">
                                          <p:val>
                                            <p:fltVal val="0"/>
                                          </p:val>
                                        </p:tav>
                                        <p:tav tm="100000">
                                          <p:val>
                                            <p:strVal val="#ppt_w"/>
                                          </p:val>
                                        </p:tav>
                                      </p:tavLst>
                                    </p:anim>
                                    <p:anim calcmode="lin" valueType="num">
                                      <p:cBhvr>
                                        <p:cTn id="138" dur="500" fill="hold"/>
                                        <p:tgtEl>
                                          <p:spTgt spid="32"/>
                                        </p:tgtEl>
                                        <p:attrNameLst>
                                          <p:attrName>ppt_h</p:attrName>
                                        </p:attrNameLst>
                                      </p:cBhvr>
                                      <p:tavLst>
                                        <p:tav tm="0">
                                          <p:val>
                                            <p:fltVal val="0"/>
                                          </p:val>
                                        </p:tav>
                                        <p:tav tm="100000">
                                          <p:val>
                                            <p:strVal val="#ppt_h"/>
                                          </p:val>
                                        </p:tav>
                                      </p:tavLst>
                                    </p:anim>
                                    <p:animEffect transition="in" filter="fade">
                                      <p:cBhvr>
                                        <p:cTn id="13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66" grpId="0"/>
      <p:bldP spid="67" grpId="0"/>
      <p:bldP spid="68" grpId="0"/>
      <p:bldP spid="69" grpId="0"/>
      <p:bldP spid="70" grpId="0"/>
      <p:bldP spid="76" grpId="0"/>
      <p:bldP spid="3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p:nvPr>
        </p:nvSpPr>
        <p:spPr>
          <a:xfrm>
            <a:off x="304800" y="1905000"/>
            <a:ext cx="8229240" cy="4525920"/>
          </a:xfrm>
          <a:noFill/>
          <a:ln>
            <a:noFill/>
          </a:ln>
        </p:spPr>
        <p:txBody>
          <a:bodyPr/>
          <a:lstStyle/>
          <a:p>
            <a:endParaRPr lang="en-US" dirty="0"/>
          </a:p>
          <a:p>
            <a:endParaRPr lang="en-US" dirty="0"/>
          </a:p>
          <a:p>
            <a:r>
              <a:rPr lang="en-US" dirty="0"/>
              <a:t>	</a:t>
            </a:r>
          </a:p>
        </p:txBody>
      </p:sp>
      <p:sp>
        <p:nvSpPr>
          <p:cNvPr id="4" name="Title 3"/>
          <p:cNvSpPr>
            <a:spLocks noGrp="1"/>
          </p:cNvSpPr>
          <p:nvPr>
            <p:ph type="title"/>
          </p:nvPr>
        </p:nvSpPr>
        <p:spPr/>
        <p:txBody>
          <a:bodyPr/>
          <a:lstStyle/>
          <a:p>
            <a:r>
              <a:rPr lang="en-US" sz="3200" b="1" dirty="0"/>
              <a:t>Potential outliers</a:t>
            </a:r>
          </a:p>
        </p:txBody>
      </p:sp>
      <p:sp>
        <p:nvSpPr>
          <p:cNvPr id="7" name="Rectangle 6"/>
          <p:cNvSpPr>
            <a:spLocks noChangeArrowheads="1"/>
          </p:cNvSpPr>
          <p:nvPr/>
        </p:nvSpPr>
        <p:spPr bwMode="auto">
          <a:xfrm>
            <a:off x="304800" y="1569557"/>
            <a:ext cx="83820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The lower limit and upper limit of a data set are given by:</a:t>
            </a:r>
            <a:endPar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Lower limit = </a:t>
            </a:r>
            <a:r>
              <a:rPr kumimoji="0" lang="en-US" altLang="en-US" sz="2400" b="1" i="1" u="none" strike="noStrike" cap="none" normalizeH="0" baseline="0" dirty="0">
                <a:ln>
                  <a:noFill/>
                </a:ln>
                <a:solidFill>
                  <a:schemeClr val="tx1"/>
                </a:solidFill>
                <a:effectLst/>
                <a:latin typeface="Calibri" panose="020F0502020204030204" pitchFamily="34" charset="0"/>
                <a:cs typeface="Calibri" panose="020F0502020204030204" pitchFamily="34" charset="0"/>
              </a:rPr>
              <a:t>Q</a:t>
            </a:r>
            <a:r>
              <a:rPr kumimoji="0" lang="en-US" altLang="en-US" sz="2400" b="1" i="0" u="none" strike="noStrike" cap="none" normalizeH="0" baseline="-30000" dirty="0">
                <a:ln>
                  <a:noFill/>
                </a:ln>
                <a:solidFill>
                  <a:schemeClr val="tx1"/>
                </a:solidFill>
                <a:effectLst/>
                <a:latin typeface="Calibri" panose="020F0502020204030204" pitchFamily="34" charset="0"/>
                <a:cs typeface="Calibri" panose="020F0502020204030204" pitchFamily="34" charset="0"/>
              </a:rPr>
              <a:t>1</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- 1.5 x IQR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Upper limit = </a:t>
            </a:r>
            <a:r>
              <a:rPr kumimoji="0" lang="en-US" altLang="en-US" sz="2400" b="1" i="1" u="none" strike="noStrike" cap="none" normalizeH="0" baseline="0" dirty="0">
                <a:ln>
                  <a:noFill/>
                </a:ln>
                <a:solidFill>
                  <a:schemeClr val="tx1"/>
                </a:solidFill>
                <a:effectLst/>
                <a:latin typeface="Calibri" panose="020F0502020204030204" pitchFamily="34" charset="0"/>
                <a:cs typeface="Calibri" panose="020F0502020204030204" pitchFamily="34" charset="0"/>
              </a:rPr>
              <a:t>Q</a:t>
            </a:r>
            <a:r>
              <a:rPr kumimoji="0" lang="en-US" altLang="en-US" sz="2400" b="1" i="0" u="none" strike="noStrike" cap="none" normalizeH="0" baseline="-30000" dirty="0">
                <a:ln>
                  <a:noFill/>
                </a:ln>
                <a:solidFill>
                  <a:schemeClr val="tx1"/>
                </a:solidFill>
                <a:effectLst/>
                <a:latin typeface="Calibri" panose="020F0502020204030204" pitchFamily="34" charset="0"/>
                <a:cs typeface="Calibri" panose="020F0502020204030204" pitchFamily="34" charset="0"/>
              </a:rPr>
              <a:t>3</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+ 1.5 </a:t>
            </a:r>
            <a:r>
              <a:rPr lang="en-US" altLang="en-US" sz="2400" b="1" dirty="0">
                <a:latin typeface="Calibri" panose="020F0502020204030204" pitchFamily="34" charset="0"/>
                <a:cs typeface="Calibri" panose="020F0502020204030204" pitchFamily="34" charset="0"/>
              </a:rPr>
              <a:t>x </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IQR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Data points that lie below the lower limit or above the upper limit are </a:t>
            </a:r>
            <a:r>
              <a:rPr kumimoji="0" lang="en-US" altLang="en-US" sz="2400" b="1" i="0" u="none" strike="noStrike" cap="none" normalizeH="0" baseline="0" dirty="0">
                <a:ln>
                  <a:noFill/>
                </a:ln>
                <a:solidFill>
                  <a:srgbClr val="FF0000"/>
                </a:solidFill>
                <a:effectLst/>
                <a:latin typeface="Calibri" panose="020F0502020204030204" pitchFamily="34" charset="0"/>
                <a:cs typeface="Calibri" panose="020F0502020204030204" pitchFamily="34" charset="0"/>
              </a:rPr>
              <a:t>potential outliers.</a:t>
            </a:r>
          </a:p>
        </p:txBody>
      </p:sp>
    </p:spTree>
    <p:extLst>
      <p:ext uri="{BB962C8B-B14F-4D97-AF65-F5344CB8AC3E}">
        <p14:creationId xmlns:p14="http://schemas.microsoft.com/office/powerpoint/2010/main" val="412904579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3"/>
          <p:cNvPicPr>
            <a:picLocks noChangeAspect="1"/>
          </p:cNvPicPr>
          <p:nvPr/>
        </p:nvPicPr>
        <p:blipFill>
          <a:blip r:embed="rId2"/>
          <a:stretch>
            <a:fillRect/>
          </a:stretch>
        </p:blipFill>
        <p:spPr>
          <a:xfrm>
            <a:off x="27317" y="1905000"/>
            <a:ext cx="8920602" cy="41910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651960" y="570960"/>
              <a:ext cx="5014080" cy="4943160"/>
            </p14:xfrm>
          </p:contentPart>
        </mc:Choice>
        <mc:Fallback>
          <p:pic>
            <p:nvPicPr>
              <p:cNvPr id="3" name="Ink 2"/>
              <p:cNvPicPr/>
              <p:nvPr/>
            </p:nvPicPr>
            <p:blipFill>
              <a:blip r:embed="rId4"/>
              <a:stretch>
                <a:fillRect/>
              </a:stretch>
            </p:blipFill>
            <p:spPr>
              <a:xfrm>
                <a:off x="640800" y="558000"/>
                <a:ext cx="5036400" cy="4967640"/>
              </a:xfrm>
              <a:prstGeom prst="rect">
                <a:avLst/>
              </a:prstGeom>
            </p:spPr>
          </p:pic>
        </mc:Fallback>
      </mc:AlternateContent>
    </p:spTree>
    <p:extLst>
      <p:ext uri="{BB962C8B-B14F-4D97-AF65-F5344CB8AC3E}">
        <p14:creationId xmlns:p14="http://schemas.microsoft.com/office/powerpoint/2010/main" val="341816736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A2A1E69-E5F1-41C5-B0D2-51CC63867080}"/>
              </a:ext>
            </a:extLst>
          </p:cNvPr>
          <p:cNvSpPr txBox="1">
            <a:spLocks noGrp="1" noChangeArrowheads="1"/>
          </p:cNvSpPr>
          <p:nvPr>
            <p:ph type="title"/>
          </p:nvPr>
        </p:nvSpPr>
        <p:spPr>
          <a:xfrm>
            <a:off x="395288" y="274638"/>
            <a:ext cx="6996112" cy="849312"/>
          </a:xfrm>
          <a:prstGeom prst="rect">
            <a:avLst/>
          </a:prstGeom>
        </p:spPr>
        <p:txBody>
          <a:bodyPr lIns="51339" tIns="25670" rIns="51339" bIns="25670"/>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defRPr/>
            </a:pPr>
            <a:r>
              <a:rPr lang="en-GB" altLang="en-US" sz="3118" dirty="0">
                <a:solidFill>
                  <a:srgbClr val="FF0000"/>
                </a:solidFill>
                <a:latin typeface="Helvetica LT Std Cond Light"/>
                <a:ea typeface="Verdana" panose="020B0604030504040204" pitchFamily="34" charset="0"/>
                <a:cs typeface="Verdana" panose="020B0604030504040204" pitchFamily="34" charset="0"/>
              </a:rPr>
              <a:t>Box-and-Whisker plot: Skewness and coefficient of skewness</a:t>
            </a:r>
          </a:p>
        </p:txBody>
      </p:sp>
      <p:pic>
        <p:nvPicPr>
          <p:cNvPr id="6" name="Picture 5">
            <a:extLst>
              <a:ext uri="{FF2B5EF4-FFF2-40B4-BE49-F238E27FC236}">
                <a16:creationId xmlns:a16="http://schemas.microsoft.com/office/drawing/2014/main" id="{89207A12-3EB8-4977-9CD8-4E2EDB7F32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539" y="1524000"/>
            <a:ext cx="8359877" cy="434340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881720" y="5843880"/>
              <a:ext cx="5565960" cy="158760"/>
            </p14:xfrm>
          </p:contentPart>
        </mc:Choice>
        <mc:Fallback>
          <p:pic>
            <p:nvPicPr>
              <p:cNvPr id="2" name="Ink 1"/>
              <p:cNvPicPr/>
              <p:nvPr/>
            </p:nvPicPr>
            <p:blipFill>
              <a:blip r:embed="rId4"/>
              <a:stretch>
                <a:fillRect/>
              </a:stretch>
            </p:blipFill>
            <p:spPr>
              <a:xfrm>
                <a:off x="1872360" y="5836680"/>
                <a:ext cx="5581440" cy="176400"/>
              </a:xfrm>
              <a:prstGeom prst="rect">
                <a:avLst/>
              </a:prstGeom>
            </p:spPr>
          </p:pic>
        </mc:Fallback>
      </mc:AlternateContent>
    </p:spTree>
    <p:extLst>
      <p:ext uri="{BB962C8B-B14F-4D97-AF65-F5344CB8AC3E}">
        <p14:creationId xmlns:p14="http://schemas.microsoft.com/office/powerpoint/2010/main" val="379412284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2EA7F5-5462-3A09-D99A-70610E6609C3}"/>
              </a:ext>
            </a:extLst>
          </p:cNvPr>
          <p:cNvSpPr>
            <a:spLocks noGrp="1"/>
          </p:cNvSpPr>
          <p:nvPr>
            <p:ph type="body"/>
          </p:nvPr>
        </p:nvSpPr>
        <p:spPr>
          <a:xfrm>
            <a:off x="395640" y="1524000"/>
            <a:ext cx="8229240" cy="4525920"/>
          </a:xfrm>
        </p:spPr>
        <p:txBody>
          <a:bodyPr/>
          <a:lstStyle/>
          <a:p>
            <a:r>
              <a:rPr lang="en-IN" b="1" dirty="0"/>
              <a:t>Measures of Central Tendency: </a:t>
            </a:r>
          </a:p>
          <a:p>
            <a:r>
              <a:rPr lang="en-IN" b="1" dirty="0"/>
              <a:t>                                 </a:t>
            </a:r>
            <a:r>
              <a:rPr lang="en-IN" dirty="0"/>
              <a:t>Mean, Median, Mode</a:t>
            </a:r>
          </a:p>
          <a:p>
            <a:endParaRPr lang="en-IN" dirty="0"/>
          </a:p>
          <a:p>
            <a:r>
              <a:rPr lang="en-IN" b="1" dirty="0"/>
              <a:t>Measures of Variability</a:t>
            </a:r>
            <a:r>
              <a:rPr lang="en-IN" dirty="0"/>
              <a:t>: Range, Standard Deviation , Variance</a:t>
            </a:r>
          </a:p>
          <a:p>
            <a:endParaRPr lang="en-IN" dirty="0"/>
          </a:p>
          <a:p>
            <a:r>
              <a:rPr lang="en-IN" b="1" dirty="0"/>
              <a:t>Shape of the distribution</a:t>
            </a:r>
          </a:p>
          <a:p>
            <a:endParaRPr lang="en-IN" dirty="0"/>
          </a:p>
          <a:p>
            <a:r>
              <a:rPr lang="en-IN" b="1" dirty="0"/>
              <a:t>Five point summary</a:t>
            </a:r>
          </a:p>
          <a:p>
            <a:endParaRPr lang="en-IN" dirty="0"/>
          </a:p>
          <a:p>
            <a:r>
              <a:rPr lang="en-IN" b="1" dirty="0"/>
              <a:t>Outliers</a:t>
            </a:r>
          </a:p>
          <a:p>
            <a:endParaRPr lang="en-IN" dirty="0"/>
          </a:p>
          <a:p>
            <a:endParaRPr lang="en-IN" dirty="0"/>
          </a:p>
        </p:txBody>
      </p:sp>
      <p:sp>
        <p:nvSpPr>
          <p:cNvPr id="4" name="Content Placeholder 2">
            <a:extLst>
              <a:ext uri="{FF2B5EF4-FFF2-40B4-BE49-F238E27FC236}">
                <a16:creationId xmlns:a16="http://schemas.microsoft.com/office/drawing/2014/main" id="{BF16FD69-C907-48BE-93C9-56312396A1B7}"/>
              </a:ext>
            </a:extLst>
          </p:cNvPr>
          <p:cNvSpPr>
            <a:spLocks noGrp="1"/>
          </p:cNvSpPr>
          <p:nvPr/>
        </p:nvSpPr>
        <p:spPr>
          <a:xfrm>
            <a:off x="1409700" y="2857500"/>
            <a:ext cx="6324600" cy="1143000"/>
          </a:xfrm>
          <a:prstGeom prst="rect">
            <a:avLst/>
          </a:prstGeom>
        </p:spPr>
        <p:txBody>
          <a:bodyPr vert="horz" lIns="91440" tIns="45720" rIns="91440" bIns="45720" rtlCol="0" anchor="ctr">
            <a:normAutofit/>
          </a:bodyPr>
          <a:lstStyle>
            <a:lvl1pPr marL="0" indent="-342900" algn="l" defTabSz="457200" rtl="0" eaLnBrk="1" latinLnBrk="0" hangingPunct="1">
              <a:lnSpc>
                <a:spcPts val="3600"/>
              </a:lnSpc>
              <a:spcBef>
                <a:spcPts val="0"/>
              </a:spcBef>
              <a:buFont typeface="Arial"/>
              <a:buNone/>
              <a:defRPr sz="3600" b="1" kern="1200" spc="-150" baseline="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IN" dirty="0">
              <a:solidFill>
                <a:srgbClr val="0070C0"/>
              </a:solidFill>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FB6175A4-7B80-296A-0439-6605F9ECE247}"/>
              </a:ext>
            </a:extLst>
          </p:cNvPr>
          <p:cNvSpPr>
            <a:spLocks noGrp="1"/>
          </p:cNvSpPr>
          <p:nvPr>
            <p:ph type="title"/>
          </p:nvPr>
        </p:nvSpPr>
        <p:spPr/>
        <p:txBody>
          <a:bodyPr/>
          <a:lstStyle/>
          <a:p>
            <a:r>
              <a:rPr lang="en-US" sz="2400" b="1" dirty="0">
                <a:solidFill>
                  <a:srgbClr val="0070C0"/>
                </a:solidFill>
                <a:latin typeface="Times New Roman" panose="02020603050405020304" pitchFamily="18" charset="0"/>
                <a:cs typeface="Times New Roman" panose="02020603050405020304" pitchFamily="18" charset="0"/>
              </a:rPr>
              <a:t>Glossary</a:t>
            </a:r>
            <a:r>
              <a:rPr lang="en-IN" dirty="0">
                <a:solidFill>
                  <a:srgbClr val="0070C0"/>
                </a:solidFill>
                <a:latin typeface="Times New Roman" panose="02020603050405020304" pitchFamily="18" charset="0"/>
                <a:cs typeface="Times New Roman" panose="02020603050405020304" pitchFamily="18" charset="0"/>
              </a:rPr>
              <a:t/>
            </a:r>
            <a:br>
              <a:rPr lang="en-IN" dirty="0">
                <a:solidFill>
                  <a:srgbClr val="0070C0"/>
                </a:solidFill>
                <a:latin typeface="Times New Roman" panose="02020603050405020304" pitchFamily="18" charset="0"/>
                <a:cs typeface="Times New Roman" panose="02020603050405020304" pitchFamily="18" charset="0"/>
              </a:rPr>
            </a:br>
            <a:endParaRPr lang="en-IN" dirty="0"/>
          </a:p>
        </p:txBody>
      </p:sp>
    </p:spTree>
    <p:extLst>
      <p:ext uri="{BB962C8B-B14F-4D97-AF65-F5344CB8AC3E}">
        <p14:creationId xmlns:p14="http://schemas.microsoft.com/office/powerpoint/2010/main" val="74001604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2EA7F5-5462-3A09-D99A-70610E6609C3}"/>
              </a:ext>
            </a:extLst>
          </p:cNvPr>
          <p:cNvSpPr>
            <a:spLocks noGrp="1"/>
          </p:cNvSpPr>
          <p:nvPr>
            <p:ph type="body"/>
          </p:nvPr>
        </p:nvSpPr>
        <p:spPr>
          <a:xfrm>
            <a:off x="395640" y="1524000"/>
            <a:ext cx="8229240" cy="4525920"/>
          </a:xfrm>
        </p:spPr>
        <p:txBody>
          <a:bodyPr/>
          <a:lstStyle/>
          <a:p>
            <a:r>
              <a:rPr lang="en-IN" b="1" dirty="0"/>
              <a:t>Measures of Central Tendency: </a:t>
            </a:r>
          </a:p>
          <a:p>
            <a:r>
              <a:rPr lang="en-IN" b="1" dirty="0"/>
              <a:t>                                 </a:t>
            </a:r>
            <a:r>
              <a:rPr lang="en-IN" dirty="0"/>
              <a:t>Mean, Median, Mode</a:t>
            </a:r>
          </a:p>
          <a:p>
            <a:endParaRPr lang="en-IN" dirty="0"/>
          </a:p>
          <a:p>
            <a:r>
              <a:rPr lang="en-IN" b="1" dirty="0"/>
              <a:t>Measures of Variability</a:t>
            </a:r>
            <a:r>
              <a:rPr lang="en-IN" dirty="0"/>
              <a:t>: Range, Standard Deviation , Variance</a:t>
            </a:r>
          </a:p>
          <a:p>
            <a:endParaRPr lang="en-IN" dirty="0"/>
          </a:p>
          <a:p>
            <a:r>
              <a:rPr lang="en-IN" b="1" dirty="0"/>
              <a:t>Shape of the distribution</a:t>
            </a:r>
          </a:p>
          <a:p>
            <a:endParaRPr lang="en-IN" dirty="0"/>
          </a:p>
          <a:p>
            <a:r>
              <a:rPr lang="en-IN" b="1" dirty="0"/>
              <a:t>Five point summary</a:t>
            </a:r>
          </a:p>
          <a:p>
            <a:endParaRPr lang="en-IN" dirty="0"/>
          </a:p>
          <a:p>
            <a:r>
              <a:rPr lang="en-IN" b="1" dirty="0"/>
              <a:t>Outliers</a:t>
            </a:r>
          </a:p>
          <a:p>
            <a:endParaRPr lang="en-IN" dirty="0"/>
          </a:p>
          <a:p>
            <a:endParaRPr lang="en-IN" dirty="0"/>
          </a:p>
        </p:txBody>
      </p:sp>
      <p:sp>
        <p:nvSpPr>
          <p:cNvPr id="4" name="Content Placeholder 2">
            <a:extLst>
              <a:ext uri="{FF2B5EF4-FFF2-40B4-BE49-F238E27FC236}">
                <a16:creationId xmlns:a16="http://schemas.microsoft.com/office/drawing/2014/main" id="{BF16FD69-C907-48BE-93C9-56312396A1B7}"/>
              </a:ext>
            </a:extLst>
          </p:cNvPr>
          <p:cNvSpPr>
            <a:spLocks noGrp="1"/>
          </p:cNvSpPr>
          <p:nvPr/>
        </p:nvSpPr>
        <p:spPr>
          <a:xfrm>
            <a:off x="1409700" y="2857500"/>
            <a:ext cx="6324600" cy="1143000"/>
          </a:xfrm>
          <a:prstGeom prst="rect">
            <a:avLst/>
          </a:prstGeom>
        </p:spPr>
        <p:txBody>
          <a:bodyPr vert="horz" lIns="91440" tIns="45720" rIns="91440" bIns="45720" rtlCol="0" anchor="ctr">
            <a:normAutofit/>
          </a:bodyPr>
          <a:lstStyle>
            <a:lvl1pPr marL="0" indent="-342900" algn="l" defTabSz="457200" rtl="0" eaLnBrk="1" latinLnBrk="0" hangingPunct="1">
              <a:lnSpc>
                <a:spcPts val="3600"/>
              </a:lnSpc>
              <a:spcBef>
                <a:spcPts val="0"/>
              </a:spcBef>
              <a:buFont typeface="Arial"/>
              <a:buNone/>
              <a:defRPr sz="3600" b="1" kern="1200" spc="-150" baseline="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IN" dirty="0">
              <a:solidFill>
                <a:srgbClr val="0070C0"/>
              </a:solidFill>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FB6175A4-7B80-296A-0439-6605F9ECE247}"/>
              </a:ext>
            </a:extLst>
          </p:cNvPr>
          <p:cNvSpPr>
            <a:spLocks noGrp="1"/>
          </p:cNvSpPr>
          <p:nvPr>
            <p:ph type="title"/>
          </p:nvPr>
        </p:nvSpPr>
        <p:spPr/>
        <p:txBody>
          <a:bodyPr/>
          <a:lstStyle/>
          <a:p>
            <a:r>
              <a:rPr lang="en-US" sz="2400" b="1" dirty="0">
                <a:solidFill>
                  <a:srgbClr val="0070C0"/>
                </a:solidFill>
                <a:latin typeface="Times New Roman" panose="02020603050405020304" pitchFamily="18" charset="0"/>
                <a:cs typeface="Times New Roman" panose="02020603050405020304" pitchFamily="18" charset="0"/>
              </a:rPr>
              <a:t>Glossary</a:t>
            </a:r>
            <a:r>
              <a:rPr lang="en-IN" dirty="0">
                <a:solidFill>
                  <a:srgbClr val="0070C0"/>
                </a:solidFill>
                <a:latin typeface="Times New Roman" panose="02020603050405020304" pitchFamily="18" charset="0"/>
                <a:cs typeface="Times New Roman" panose="02020603050405020304" pitchFamily="18" charset="0"/>
              </a:rPr>
              <a:t/>
            </a:r>
            <a:br>
              <a:rPr lang="en-IN" dirty="0">
                <a:solidFill>
                  <a:srgbClr val="0070C0"/>
                </a:solidFill>
                <a:latin typeface="Times New Roman" panose="02020603050405020304" pitchFamily="18" charset="0"/>
                <a:cs typeface="Times New Roman" panose="02020603050405020304" pitchFamily="18" charset="0"/>
              </a:rPr>
            </a:br>
            <a:endParaRPr lang="en-IN" dirty="0"/>
          </a:p>
        </p:txBody>
      </p:sp>
    </p:spTree>
    <p:extLst>
      <p:ext uri="{BB962C8B-B14F-4D97-AF65-F5344CB8AC3E}">
        <p14:creationId xmlns:p14="http://schemas.microsoft.com/office/powerpoint/2010/main" val="6445507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48DDAB4-A1E9-483E-A39A-A450BEC0EF6C}"/>
              </a:ext>
            </a:extLst>
          </p:cNvPr>
          <p:cNvGraphicFramePr>
            <a:graphicFrameLocks noGrp="1"/>
          </p:cNvGraphicFramePr>
          <p:nvPr>
            <p:extLst>
              <p:ext uri="{D42A27DB-BD31-4B8C-83A1-F6EECF244321}">
                <p14:modId xmlns:p14="http://schemas.microsoft.com/office/powerpoint/2010/main" val="954516767"/>
              </p:ext>
            </p:extLst>
          </p:nvPr>
        </p:nvGraphicFramePr>
        <p:xfrm>
          <a:off x="228600" y="1600200"/>
          <a:ext cx="8077201" cy="3733800"/>
        </p:xfrm>
        <a:graphic>
          <a:graphicData uri="http://schemas.openxmlformats.org/drawingml/2006/table">
            <a:tbl>
              <a:tblPr firstRow="1" firstCol="1" bandRow="1">
                <a:tableStyleId>{5C22544A-7EE6-4342-B048-85BDC9FD1C3A}</a:tableStyleId>
              </a:tblPr>
              <a:tblGrid>
                <a:gridCol w="1752600">
                  <a:extLst>
                    <a:ext uri="{9D8B030D-6E8A-4147-A177-3AD203B41FA5}">
                      <a16:colId xmlns:a16="http://schemas.microsoft.com/office/drawing/2014/main" val="710079991"/>
                    </a:ext>
                  </a:extLst>
                </a:gridCol>
                <a:gridCol w="4343400">
                  <a:extLst>
                    <a:ext uri="{9D8B030D-6E8A-4147-A177-3AD203B41FA5}">
                      <a16:colId xmlns:a16="http://schemas.microsoft.com/office/drawing/2014/main" val="2813958507"/>
                    </a:ext>
                  </a:extLst>
                </a:gridCol>
                <a:gridCol w="1981201">
                  <a:extLst>
                    <a:ext uri="{9D8B030D-6E8A-4147-A177-3AD203B41FA5}">
                      <a16:colId xmlns:a16="http://schemas.microsoft.com/office/drawing/2014/main" val="3198555395"/>
                    </a:ext>
                  </a:extLst>
                </a:gridCol>
              </a:tblGrid>
              <a:tr h="710384">
                <a:tc>
                  <a:txBody>
                    <a:bodyPr/>
                    <a:lstStyle/>
                    <a:p>
                      <a:pPr marR="496570" algn="ctr">
                        <a:lnSpc>
                          <a:spcPct val="115000"/>
                        </a:lnSpc>
                        <a:spcAft>
                          <a:spcPts val="1000"/>
                        </a:spcAft>
                      </a:pPr>
                      <a:r>
                        <a:rPr lang="en-IN" sz="2000" dirty="0">
                          <a:solidFill>
                            <a:srgbClr val="FF0000"/>
                          </a:solidFill>
                          <a:effectLst/>
                          <a:latin typeface="Calibri" panose="020F0502020204030204" pitchFamily="34" charset="0"/>
                          <a:cs typeface="Calibri" panose="020F0502020204030204" pitchFamily="34" charset="0"/>
                        </a:rPr>
                        <a:t>Contact Session</a:t>
                      </a:r>
                      <a:endParaRPr lang="x-none" sz="2000"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R="496570" algn="ctr">
                        <a:lnSpc>
                          <a:spcPct val="115000"/>
                        </a:lnSpc>
                        <a:spcAft>
                          <a:spcPts val="1000"/>
                        </a:spcAft>
                      </a:pPr>
                      <a:r>
                        <a:rPr lang="en-IN" sz="2000" dirty="0">
                          <a:solidFill>
                            <a:srgbClr val="FF0000"/>
                          </a:solidFill>
                          <a:effectLst/>
                          <a:latin typeface="Calibri" panose="020F0502020204030204" pitchFamily="34" charset="0"/>
                          <a:cs typeface="Calibri" panose="020F0502020204030204" pitchFamily="34" charset="0"/>
                        </a:rPr>
                        <a:t>List of Topic Title</a:t>
                      </a:r>
                      <a:endParaRPr lang="x-none" sz="2000"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R="495935" algn="ctr">
                        <a:lnSpc>
                          <a:spcPct val="115000"/>
                        </a:lnSpc>
                        <a:spcAft>
                          <a:spcPts val="1000"/>
                        </a:spcAft>
                      </a:pPr>
                      <a:r>
                        <a:rPr lang="en-IN" sz="2000" dirty="0">
                          <a:solidFill>
                            <a:srgbClr val="FF0000"/>
                          </a:solidFill>
                          <a:effectLst/>
                          <a:latin typeface="Calibri" panose="020F0502020204030204" pitchFamily="34" charset="0"/>
                          <a:cs typeface="Calibri" panose="020F0502020204030204" pitchFamily="34" charset="0"/>
                        </a:rPr>
                        <a:t>Reference</a:t>
                      </a:r>
                      <a:endParaRPr lang="x-none" sz="2000"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4015352407"/>
                  </a:ext>
                </a:extLst>
              </a:tr>
              <a:tr h="3023416">
                <a:tc>
                  <a:txBody>
                    <a:bodyPr/>
                    <a:lstStyle/>
                    <a:p>
                      <a:pPr marR="495935">
                        <a:lnSpc>
                          <a:spcPct val="115000"/>
                        </a:lnSpc>
                        <a:spcAft>
                          <a:spcPts val="1000"/>
                        </a:spcAft>
                      </a:pPr>
                      <a:endParaRPr lang="en-IN" sz="2000" dirty="0">
                        <a:effectLst/>
                      </a:endParaRPr>
                    </a:p>
                    <a:p>
                      <a:pPr marR="495935">
                        <a:lnSpc>
                          <a:spcPct val="115000"/>
                        </a:lnSpc>
                        <a:spcAft>
                          <a:spcPts val="1000"/>
                        </a:spcAft>
                      </a:pPr>
                      <a:endParaRPr lang="en-IN" sz="2000" dirty="0">
                        <a:effectLst/>
                      </a:endParaRPr>
                    </a:p>
                    <a:p>
                      <a:pPr marR="495935" algn="ctr">
                        <a:lnSpc>
                          <a:spcPct val="115000"/>
                        </a:lnSpc>
                        <a:spcAft>
                          <a:spcPts val="1000"/>
                        </a:spcAft>
                      </a:pPr>
                      <a:r>
                        <a:rPr lang="en-IN" sz="2000" dirty="0">
                          <a:effectLst/>
                        </a:rPr>
                        <a:t>CS - 1</a:t>
                      </a:r>
                      <a:endParaRPr lang="x-none" sz="2000" dirty="0">
                        <a:solidFill>
                          <a:srgbClr val="000000"/>
                        </a:solidFill>
                        <a:effectLst/>
                        <a:latin typeface="Calibri" panose="020F0502020204030204" pitchFamily="34" charset="0"/>
                        <a:ea typeface="Calibri" panose="020F0502020204030204" pitchFamily="34" charset="0"/>
                      </a:endParaRPr>
                    </a:p>
                  </a:txBody>
                  <a:tcPr marL="68580" marR="68580" marT="0" marB="0"/>
                </a:tc>
                <a:tc>
                  <a:txBody>
                    <a:bodyPr/>
                    <a:lstStyle/>
                    <a:p>
                      <a:pPr marR="495935" algn="l">
                        <a:lnSpc>
                          <a:spcPct val="136000"/>
                        </a:lnSpc>
                      </a:pPr>
                      <a:r>
                        <a:rPr lang="en-IN" sz="2000" kern="50" dirty="0">
                          <a:effectLst/>
                          <a:latin typeface="Calibri" panose="020F0502020204030204" pitchFamily="34" charset="0"/>
                          <a:cs typeface="Calibri" panose="020F0502020204030204" pitchFamily="34" charset="0"/>
                        </a:rPr>
                        <a:t> </a:t>
                      </a:r>
                      <a:r>
                        <a:rPr lang="en-IN" sz="2000" dirty="0">
                          <a:solidFill>
                            <a:schemeClr val="dk1"/>
                          </a:solidFill>
                          <a:effectLst/>
                          <a:latin typeface="+mn-lt"/>
                          <a:ea typeface="+mn-ea"/>
                          <a:cs typeface="+mn-cs"/>
                        </a:rPr>
                        <a:t>Measures of Central Tendency &amp;  Measures of Variability, </a:t>
                      </a:r>
                    </a:p>
                    <a:p>
                      <a:pPr marR="495935" algn="l">
                        <a:lnSpc>
                          <a:spcPct val="136000"/>
                        </a:lnSpc>
                      </a:pPr>
                      <a:r>
                        <a:rPr lang="en-IN" sz="2000" dirty="0">
                          <a:solidFill>
                            <a:schemeClr val="dk1"/>
                          </a:solidFill>
                          <a:effectLst/>
                          <a:latin typeface="+mn-lt"/>
                          <a:ea typeface="+mn-ea"/>
                          <a:cs typeface="+mn-cs"/>
                        </a:rPr>
                        <a:t>Data – Symmetric &amp; Asymmetric, outlier detection, 5 point </a:t>
                      </a:r>
                      <a:r>
                        <a:rPr lang="en-IN" sz="2000">
                          <a:solidFill>
                            <a:schemeClr val="dk1"/>
                          </a:solidFill>
                          <a:effectLst/>
                          <a:latin typeface="+mn-lt"/>
                          <a:ea typeface="+mn-ea"/>
                          <a:cs typeface="+mn-cs"/>
                        </a:rPr>
                        <a:t>summary</a:t>
                      </a:r>
                      <a:r>
                        <a:rPr lang="en-IN" sz="2000" smtClean="0">
                          <a:solidFill>
                            <a:schemeClr val="dk1"/>
                          </a:solidFill>
                          <a:effectLst/>
                          <a:latin typeface="+mn-lt"/>
                          <a:ea typeface="+mn-ea"/>
                          <a:cs typeface="+mn-cs"/>
                        </a:rPr>
                        <a:t>,</a:t>
                      </a:r>
                    </a:p>
                    <a:p>
                      <a:pPr marR="495935" algn="l">
                        <a:lnSpc>
                          <a:spcPct val="136000"/>
                        </a:lnSpc>
                      </a:pPr>
                      <a:r>
                        <a:rPr lang="en-IN" sz="2000" smtClean="0">
                          <a:solidFill>
                            <a:srgbClr val="7030A0"/>
                          </a:solidFill>
                          <a:effectLst/>
                          <a:latin typeface="+mn-lt"/>
                          <a:ea typeface="+mn-ea"/>
                          <a:cs typeface="+mn-cs"/>
                        </a:rPr>
                        <a:t>Introduction </a:t>
                      </a:r>
                      <a:r>
                        <a:rPr lang="en-IN" sz="2000" dirty="0">
                          <a:solidFill>
                            <a:srgbClr val="7030A0"/>
                          </a:solidFill>
                          <a:effectLst/>
                          <a:latin typeface="+mn-lt"/>
                          <a:ea typeface="+mn-ea"/>
                          <a:cs typeface="+mn-cs"/>
                        </a:rPr>
                        <a:t>to </a:t>
                      </a:r>
                      <a:r>
                        <a:rPr lang="en-IN" sz="2000" dirty="0" smtClean="0">
                          <a:solidFill>
                            <a:srgbClr val="7030A0"/>
                          </a:solidFill>
                          <a:effectLst/>
                          <a:latin typeface="+mn-lt"/>
                          <a:ea typeface="+mn-ea"/>
                          <a:cs typeface="+mn-cs"/>
                        </a:rPr>
                        <a:t>probability(Session-2)</a:t>
                      </a:r>
                      <a:endParaRPr lang="x-none" sz="2000" kern="50" dirty="0">
                        <a:solidFill>
                          <a:srgbClr val="7030A0"/>
                        </a:solidFill>
                        <a:effectLst/>
                        <a:latin typeface="Calibri" panose="020F0502020204030204" pitchFamily="34" charset="0"/>
                        <a:ea typeface="WenQuanYi Micro Hei"/>
                        <a:cs typeface="Calibri" panose="020F0502020204030204" pitchFamily="34" charset="0"/>
                      </a:endParaRPr>
                    </a:p>
                  </a:txBody>
                  <a:tcPr marL="68580" marR="68580" marT="0" marB="0"/>
                </a:tc>
                <a:tc>
                  <a:txBody>
                    <a:bodyPr/>
                    <a:lstStyle/>
                    <a:p>
                      <a:pPr marR="495935">
                        <a:lnSpc>
                          <a:spcPct val="115000"/>
                        </a:lnSpc>
                        <a:spcAft>
                          <a:spcPts val="1000"/>
                        </a:spcAft>
                      </a:pPr>
                      <a:r>
                        <a:rPr lang="en-IN" sz="2000" dirty="0">
                          <a:effectLst/>
                          <a:latin typeface="Calibri" panose="020F0502020204030204" pitchFamily="34" charset="0"/>
                          <a:cs typeface="Calibri" panose="020F0502020204030204" pitchFamily="34" charset="0"/>
                        </a:rPr>
                        <a:t>       T1 </a:t>
                      </a:r>
                      <a:r>
                        <a:rPr lang="en-IN" sz="2000" baseline="0" dirty="0">
                          <a:effectLst/>
                          <a:latin typeface="Calibri" panose="020F0502020204030204" pitchFamily="34" charset="0"/>
                          <a:cs typeface="Calibri" panose="020F0502020204030204" pitchFamily="34" charset="0"/>
                        </a:rPr>
                        <a:t> &amp; </a:t>
                      </a:r>
                      <a:r>
                        <a:rPr lang="en-IN" sz="2000" dirty="0">
                          <a:effectLst/>
                          <a:latin typeface="Calibri" panose="020F0502020204030204" pitchFamily="34" charset="0"/>
                          <a:cs typeface="Calibri" panose="020F0502020204030204" pitchFamily="34" charset="0"/>
                        </a:rPr>
                        <a:t>T2</a:t>
                      </a:r>
                      <a:endParaRPr lang="x-none"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357496666"/>
                  </a:ext>
                </a:extLst>
              </a:tr>
            </a:tbl>
          </a:graphicData>
        </a:graphic>
      </p:graphicFrame>
      <p:sp>
        <p:nvSpPr>
          <p:cNvPr id="2" name="Rectangle 1"/>
          <p:cNvSpPr/>
          <p:nvPr/>
        </p:nvSpPr>
        <p:spPr>
          <a:xfrm>
            <a:off x="152400" y="685800"/>
            <a:ext cx="5257800" cy="466346"/>
          </a:xfrm>
          <a:prstGeom prst="rect">
            <a:avLst/>
          </a:prstGeom>
        </p:spPr>
        <p:txBody>
          <a:bodyPr wrap="square">
            <a:spAutoFit/>
          </a:bodyPr>
          <a:lstStyle/>
          <a:p>
            <a:pPr marR="495935" algn="ctr">
              <a:lnSpc>
                <a:spcPct val="136000"/>
              </a:lnSpc>
            </a:pPr>
            <a:r>
              <a:rPr lang="en-IN" sz="2000" b="1" kern="50" dirty="0">
                <a:latin typeface="Times New Roman" panose="02020603050405020304" pitchFamily="18" charset="0"/>
                <a:ea typeface="WenQuanYi Micro Hei"/>
                <a:cs typeface="Times New Roman" panose="02020603050405020304" pitchFamily="18" charset="0"/>
              </a:rPr>
              <a:t>Module 1</a:t>
            </a:r>
            <a:r>
              <a:rPr lang="en-IN" sz="2000" b="1" kern="50" dirty="0">
                <a:solidFill>
                  <a:srgbClr val="00000A"/>
                </a:solidFill>
                <a:latin typeface="Times New Roman" panose="02020603050405020304" pitchFamily="18" charset="0"/>
                <a:ea typeface="Ubuntu"/>
                <a:cs typeface="Times New Roman" panose="02020603050405020304" pitchFamily="18" charset="0"/>
              </a:rPr>
              <a:t>: (Basic Probability &amp; Statistics)</a:t>
            </a:r>
            <a:endParaRPr lang="en-US" sz="2000" kern="50" dirty="0">
              <a:effectLst/>
              <a:latin typeface="Times New Roman" panose="02020603050405020304" pitchFamily="18" charset="0"/>
              <a:ea typeface="WenQuanYi Micro Hei"/>
              <a:cs typeface="Lohit Hindi"/>
            </a:endParaRPr>
          </a:p>
        </p:txBody>
      </p:sp>
    </p:spTree>
    <p:extLst>
      <p:ext uri="{BB962C8B-B14F-4D97-AF65-F5344CB8AC3E}">
        <p14:creationId xmlns:p14="http://schemas.microsoft.com/office/powerpoint/2010/main" val="314716856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Practice Problems:</a:t>
            </a:r>
          </a:p>
        </p:txBody>
      </p:sp>
      <p:sp>
        <p:nvSpPr>
          <p:cNvPr id="3" name="Text Placeholder 2"/>
          <p:cNvSpPr>
            <a:spLocks noGrp="1"/>
          </p:cNvSpPr>
          <p:nvPr>
            <p:ph type="body"/>
          </p:nvPr>
        </p:nvSpPr>
        <p:spPr>
          <a:xfrm>
            <a:off x="304800" y="1447800"/>
            <a:ext cx="8001000" cy="914400"/>
          </a:xfrm>
        </p:spPr>
        <p:txBody>
          <a:bodyPr>
            <a:normAutofit/>
          </a:bodyPr>
          <a:lstStyle/>
          <a:p>
            <a:r>
              <a:rPr lang="en-IN" sz="1800" b="1" dirty="0" smtClean="0"/>
              <a:t>Q.1 </a:t>
            </a:r>
            <a:r>
              <a:rPr lang="en-IN" sz="1800" b="1" dirty="0"/>
              <a:t>A sample of 77 individuals working at a particular office was selected and the noise level (</a:t>
            </a:r>
            <a:r>
              <a:rPr lang="en-IN" sz="1800" b="1" dirty="0" err="1"/>
              <a:t>dBA</a:t>
            </a:r>
            <a:r>
              <a:rPr lang="en-IN" sz="1800" b="1" dirty="0"/>
              <a:t>) experienced by everyone is the following data: </a:t>
            </a:r>
          </a:p>
        </p:txBody>
      </p:sp>
      <p:sp>
        <p:nvSpPr>
          <p:cNvPr id="7" name="Rectangle 5"/>
          <p:cNvSpPr>
            <a:spLocks noChangeArrowheads="1"/>
          </p:cNvSpPr>
          <p:nvPr/>
        </p:nvSpPr>
        <p:spPr bwMode="auto">
          <a:xfrm>
            <a:off x="616789" y="1570681"/>
            <a:ext cx="7696200" cy="111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8" name="Ink 16"/>
          <p:cNvSpPr>
            <a:spLocks noRot="1" noChangeAspect="1" noEditPoints="1" noChangeArrowheads="1" noChangeShapeType="1" noTextEdit="1"/>
          </p:cNvSpPr>
          <p:nvPr/>
        </p:nvSpPr>
        <p:spPr bwMode="auto">
          <a:xfrm flipV="1">
            <a:off x="-3219881" y="2010734"/>
            <a:ext cx="111465" cy="158981"/>
          </a:xfrm>
          <a:custGeom>
            <a:avLst/>
            <a:gdLst>
              <a:gd name="T0" fmla="*/ 0 w 1"/>
              <a:gd name="T1" fmla="*/ 0 h 1"/>
              <a:gd name="T2" fmla="*/ 0 w 1"/>
              <a:gd name="T3" fmla="*/ 0 h 1"/>
            </a:gdLst>
            <a:ahLst/>
            <a:cxnLst>
              <a:cxn ang="0">
                <a:pos x="T0" y="T1"/>
              </a:cxn>
              <a:cxn ang="0">
                <a:pos x="T2" y="T3"/>
              </a:cxn>
            </a:cxnLst>
            <a:rect l="0" t="0" r="r" b="b"/>
            <a:pathLst>
              <a:path w="1" h="1" extrusionOk="0">
                <a:moveTo>
                  <a:pt x="0" y="0"/>
                </a:moveTo>
                <a:lnTo>
                  <a:pt x="0" y="0"/>
                </a:lnTo>
              </a:path>
            </a:pathLst>
          </a:custGeom>
          <a:noFill/>
          <a:ln w="36000" cap="rnd" algn="ctr">
            <a:solidFill>
              <a:srgbClr val="ED1C2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Rectangle 6"/>
          <p:cNvSpPr>
            <a:spLocks noChangeArrowheads="1"/>
          </p:cNvSpPr>
          <p:nvPr/>
        </p:nvSpPr>
        <p:spPr bwMode="auto">
          <a:xfrm>
            <a:off x="457200" y="2209800"/>
            <a:ext cx="76962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effectLst/>
                <a:latin typeface="Arial" panose="020B0604020202020204" pitchFamily="34" charset="0"/>
                <a:ea typeface="Calibri" panose="020F0502020204030204" pitchFamily="34" charset="0"/>
              </a:rPr>
              <a:t>55.3, 55.3, 55.3, 55.9, 55.9, 55.9, 55.9, 56.1, 56.1, 56.1, 56.1, 56.1, 56.1, 56.8, 56.8, 57.0, 57.0, 57.0, 57.8, 57.8, 57.8, 57.9, 57.9, 57.9, 58.8, 58.8, 58.8, 59.8, 59.8, 59.8, 62.2, 62.2, 63.8, 63.8, 63.8, 63.9, 63.9, 63.9, 64.7, 64.7, 64.7, 65.1, 65.1, 65.1, 65.3, 65.3, 65.3, 65.3, 67.4, 67.4, 67.4, 67.4, 68.7, 68.7, 68.7, 68.7, 69.0, 70.4, 70.4, 71.2, 71.2, 71.2, 73.0, 73.0, 73.1, 73.1, 74.6, 74.6, 74.6, 74.6, 79.3, 79.3, 79.3, 79.3, 83.0, 83.0, 83.0. </a:t>
            </a:r>
            <a:endParaRPr kumimoji="0" lang="en-US" altLang="en-US" sz="2000" b="1" i="0" u="none" strike="noStrike" cap="none" normalizeH="0" baseline="0" dirty="0" smtClean="0">
              <a:ln>
                <a:noFill/>
              </a:ln>
              <a:effectLst/>
              <a:latin typeface="Arial" panose="020B0604020202020204" pitchFamily="34" charset="0"/>
            </a:endParaRPr>
          </a:p>
        </p:txBody>
      </p:sp>
      <p:sp>
        <p:nvSpPr>
          <p:cNvPr id="10" name="Rectangle 9"/>
          <p:cNvSpPr/>
          <p:nvPr/>
        </p:nvSpPr>
        <p:spPr>
          <a:xfrm>
            <a:off x="616788" y="4618404"/>
            <a:ext cx="5899211" cy="1015663"/>
          </a:xfrm>
          <a:prstGeom prst="rect">
            <a:avLst/>
          </a:prstGeom>
        </p:spPr>
        <p:txBody>
          <a:bodyPr wrap="square">
            <a:spAutoFit/>
          </a:bodyPr>
          <a:lstStyle/>
          <a:p>
            <a:pPr>
              <a:spcAft>
                <a:spcPts val="0"/>
              </a:spcAft>
            </a:pPr>
            <a:r>
              <a:rPr lang="en-US" sz="2000" b="1" dirty="0">
                <a:latin typeface="Times New Roman" panose="02020603050405020304" pitchFamily="18" charset="0"/>
                <a:ea typeface="Times New Roman" panose="02020603050405020304" pitchFamily="18" charset="0"/>
              </a:rPr>
              <a:t>Find a)  Arithmetic Mean, SD, variance, and IQR </a:t>
            </a:r>
            <a:endParaRPr lang="en-IN" sz="2000" b="1" dirty="0">
              <a:latin typeface="Times New Roman" panose="02020603050405020304" pitchFamily="18" charset="0"/>
              <a:ea typeface="Times New Roman" panose="02020603050405020304" pitchFamily="18" charset="0"/>
            </a:endParaRPr>
          </a:p>
          <a:p>
            <a:pPr>
              <a:spcAft>
                <a:spcPts val="0"/>
              </a:spcAft>
            </a:pPr>
            <a:r>
              <a:rPr lang="en-US" sz="2000" b="1" dirty="0">
                <a:latin typeface="Times New Roman" panose="02020603050405020304" pitchFamily="18" charset="0"/>
                <a:ea typeface="Times New Roman" panose="02020603050405020304" pitchFamily="18" charset="0"/>
              </a:rPr>
              <a:t>        </a:t>
            </a:r>
            <a:r>
              <a:rPr lang="en-US" sz="2000" b="1" dirty="0" smtClean="0">
                <a:latin typeface="Times New Roman" panose="02020603050405020304" pitchFamily="18" charset="0"/>
                <a:ea typeface="Times New Roman" panose="02020603050405020304" pitchFamily="18" charset="0"/>
              </a:rPr>
              <a:t> b</a:t>
            </a:r>
            <a:r>
              <a:rPr lang="en-US" sz="2000" b="1" dirty="0">
                <a:latin typeface="Times New Roman" panose="02020603050405020304" pitchFamily="18" charset="0"/>
                <a:ea typeface="Times New Roman" panose="02020603050405020304" pitchFamily="18" charset="0"/>
              </a:rPr>
              <a:t>)  Draw box and whisker plot</a:t>
            </a:r>
            <a:endParaRPr lang="en-IN" sz="2000" b="1" dirty="0">
              <a:latin typeface="Times New Roman" panose="02020603050405020304" pitchFamily="18" charset="0"/>
              <a:ea typeface="Times New Roman" panose="02020603050405020304" pitchFamily="18" charset="0"/>
            </a:endParaRPr>
          </a:p>
          <a:p>
            <a:pPr>
              <a:spcAft>
                <a:spcPts val="0"/>
              </a:spcAft>
            </a:pPr>
            <a:r>
              <a:rPr lang="en-US" sz="2000" b="1" dirty="0">
                <a:latin typeface="Times New Roman" panose="02020603050405020304" pitchFamily="18" charset="0"/>
                <a:ea typeface="Times New Roman" panose="02020603050405020304" pitchFamily="18" charset="0"/>
              </a:rPr>
              <a:t>        </a:t>
            </a:r>
            <a:r>
              <a:rPr lang="en-US" sz="2000" b="1" dirty="0" smtClean="0">
                <a:latin typeface="Times New Roman" panose="02020603050405020304" pitchFamily="18" charset="0"/>
                <a:ea typeface="Times New Roman" panose="02020603050405020304" pitchFamily="18" charset="0"/>
              </a:rPr>
              <a:t> c</a:t>
            </a:r>
            <a:r>
              <a:rPr lang="en-US" sz="2000" b="1" dirty="0">
                <a:latin typeface="Times New Roman" panose="02020603050405020304" pitchFamily="18" charset="0"/>
                <a:ea typeface="Times New Roman" panose="02020603050405020304" pitchFamily="18" charset="0"/>
              </a:rPr>
              <a:t>)  Comment on the outliers, if any.</a:t>
            </a:r>
            <a:endParaRPr lang="en-IN" sz="2000" b="1" dirty="0">
              <a:effectLst/>
              <a:latin typeface="Times New Roman" panose="02020603050405020304" pitchFamily="18" charset="0"/>
              <a:ea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307960" y="4959360"/>
              <a:ext cx="3833280" cy="740160"/>
            </p14:xfrm>
          </p:contentPart>
        </mc:Choice>
        <mc:Fallback>
          <p:pic>
            <p:nvPicPr>
              <p:cNvPr id="4" name="Ink 3"/>
              <p:cNvPicPr/>
              <p:nvPr/>
            </p:nvPicPr>
            <p:blipFill>
              <a:blip r:embed="rId3"/>
              <a:stretch>
                <a:fillRect/>
              </a:stretch>
            </p:blipFill>
            <p:spPr>
              <a:xfrm>
                <a:off x="2299680" y="4951080"/>
                <a:ext cx="3851280" cy="756720"/>
              </a:xfrm>
              <a:prstGeom prst="rect">
                <a:avLst/>
              </a:prstGeom>
            </p:spPr>
          </p:pic>
        </mc:Fallback>
      </mc:AlternateContent>
    </p:spTree>
    <p:extLst>
      <p:ext uri="{BB962C8B-B14F-4D97-AF65-F5344CB8AC3E}">
        <p14:creationId xmlns:p14="http://schemas.microsoft.com/office/powerpoint/2010/main" val="40910768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IN" dirty="0"/>
          </a:p>
        </p:txBody>
      </p:sp>
      <p:sp>
        <p:nvSpPr>
          <p:cNvPr id="3" name="Text Placeholder 2"/>
          <p:cNvSpPr>
            <a:spLocks noGrp="1"/>
          </p:cNvSpPr>
          <p:nvPr>
            <p:ph type="body"/>
          </p:nvPr>
        </p:nvSpPr>
        <p:spPr/>
        <p:txBody>
          <a:bodyPr/>
          <a:lstStyle/>
          <a:p>
            <a:pPr marL="342900" indent="-342900">
              <a:buAutoNum type="alphaLcParenR"/>
            </a:pPr>
            <a:r>
              <a:rPr lang="en-US" dirty="0" smtClean="0"/>
              <a:t>                                                           b)</a:t>
            </a:r>
          </a:p>
          <a:p>
            <a:pPr marL="342900" indent="-342900">
              <a:buAutoNum type="alphaLcParenR"/>
            </a:pPr>
            <a:endParaRPr lang="en-US" dirty="0"/>
          </a:p>
          <a:p>
            <a:pPr marL="342900" indent="-342900">
              <a:buAutoNum type="alphaLcParenR"/>
            </a:pPr>
            <a:endParaRPr lang="en-US" dirty="0" smtClean="0"/>
          </a:p>
          <a:p>
            <a:pPr marL="342900" indent="-342900">
              <a:buAutoNum type="alphaLcParenR"/>
            </a:pPr>
            <a:endParaRPr lang="en-US" dirty="0"/>
          </a:p>
          <a:p>
            <a:pPr marL="342900" indent="-342900">
              <a:buAutoNum type="alphaLcParenR"/>
            </a:pPr>
            <a:endParaRPr lang="en-US" dirty="0" smtClean="0"/>
          </a:p>
          <a:p>
            <a:pPr marL="342900" indent="-342900">
              <a:buAutoNum type="alphaLcParenR"/>
            </a:pPr>
            <a:endParaRPr lang="en-US" dirty="0"/>
          </a:p>
          <a:p>
            <a:pPr marL="342900" indent="-342900">
              <a:buAutoNum type="alphaLcParenR"/>
            </a:pPr>
            <a:endParaRPr lang="en-US" dirty="0" smtClean="0"/>
          </a:p>
          <a:p>
            <a:pPr marL="342900" indent="-342900">
              <a:buAutoNum type="alphaLcParenR"/>
            </a:pPr>
            <a:endParaRPr lang="en-US" dirty="0"/>
          </a:p>
          <a:p>
            <a:pPr marL="342900" indent="-342900">
              <a:buAutoNum type="alphaLcParenR"/>
            </a:pPr>
            <a:endParaRPr lang="en-US" dirty="0" smtClean="0"/>
          </a:p>
          <a:p>
            <a:pPr marL="342900" indent="-342900">
              <a:buAutoNum type="alphaLcParenR"/>
            </a:pPr>
            <a:endParaRPr lang="en-US" dirty="0"/>
          </a:p>
          <a:p>
            <a:pPr marL="342900" indent="-342900">
              <a:buAutoNum type="alphaLcParenR"/>
            </a:pPr>
            <a:endParaRPr lang="en-US" dirty="0" smtClean="0"/>
          </a:p>
          <a:p>
            <a:r>
              <a:rPr lang="en-US" dirty="0"/>
              <a:t>c</a:t>
            </a:r>
            <a:r>
              <a:rPr lang="en-US" dirty="0" smtClean="0"/>
              <a:t>)</a:t>
            </a:r>
            <a:endParaRPr lang="en-IN" dirty="0"/>
          </a:p>
        </p:txBody>
      </p:sp>
      <p:pic>
        <p:nvPicPr>
          <p:cNvPr id="4" name="Picture 3"/>
          <p:cNvPicPr/>
          <p:nvPr/>
        </p:nvPicPr>
        <p:blipFill>
          <a:blip r:embed="rId2"/>
          <a:stretch>
            <a:fillRect/>
          </a:stretch>
        </p:blipFill>
        <p:spPr>
          <a:xfrm>
            <a:off x="762000" y="1600200"/>
            <a:ext cx="3505200" cy="2133600"/>
          </a:xfrm>
          <a:prstGeom prst="rect">
            <a:avLst/>
          </a:prstGeom>
        </p:spPr>
      </p:pic>
      <p:pic>
        <p:nvPicPr>
          <p:cNvPr id="5" name="Picture 4"/>
          <p:cNvPicPr/>
          <p:nvPr/>
        </p:nvPicPr>
        <p:blipFill>
          <a:blip r:embed="rId3"/>
          <a:stretch>
            <a:fillRect/>
          </a:stretch>
        </p:blipFill>
        <p:spPr>
          <a:xfrm>
            <a:off x="4876800" y="1374911"/>
            <a:ext cx="3873500" cy="2816089"/>
          </a:xfrm>
          <a:prstGeom prst="rect">
            <a:avLst/>
          </a:prstGeom>
        </p:spPr>
      </p:pic>
      <p:sp>
        <p:nvSpPr>
          <p:cNvPr id="7" name="TextBox 6"/>
          <p:cNvSpPr txBox="1"/>
          <p:nvPr/>
        </p:nvSpPr>
        <p:spPr>
          <a:xfrm>
            <a:off x="762000" y="3810000"/>
            <a:ext cx="4114800" cy="1477328"/>
          </a:xfrm>
          <a:prstGeom prst="rect">
            <a:avLst/>
          </a:prstGeom>
          <a:noFill/>
        </p:spPr>
        <p:txBody>
          <a:bodyPr wrap="square" rtlCol="0">
            <a:spAutoFit/>
          </a:bodyPr>
          <a:lstStyle/>
          <a:p>
            <a:r>
              <a:rPr lang="en-US" dirty="0" smtClean="0"/>
              <a:t>Q1=57.8, Q3=70.4</a:t>
            </a:r>
          </a:p>
          <a:p>
            <a:endParaRPr lang="en-US" dirty="0"/>
          </a:p>
          <a:p>
            <a:endParaRPr lang="en-US" dirty="0" smtClean="0"/>
          </a:p>
          <a:p>
            <a:r>
              <a:rPr lang="en-US" dirty="0"/>
              <a:t> </a:t>
            </a:r>
            <a:r>
              <a:rPr lang="en-US" dirty="0" smtClean="0"/>
              <a:t>                                                38.9</a:t>
            </a:r>
          </a:p>
          <a:p>
            <a:r>
              <a:rPr lang="en-US" dirty="0"/>
              <a:t> </a:t>
            </a:r>
            <a:r>
              <a:rPr lang="en-US" dirty="0" smtClean="0"/>
              <a:t>                                                89.3</a:t>
            </a:r>
            <a:endParaRPr lang="en-IN" dirty="0"/>
          </a:p>
        </p:txBody>
      </p:sp>
      <p:sp>
        <p:nvSpPr>
          <p:cNvPr id="10" name="TextBox 9"/>
          <p:cNvSpPr txBox="1"/>
          <p:nvPr/>
        </p:nvSpPr>
        <p:spPr>
          <a:xfrm>
            <a:off x="609600" y="5582557"/>
            <a:ext cx="8001000" cy="646331"/>
          </a:xfrm>
          <a:prstGeom prst="rect">
            <a:avLst/>
          </a:prstGeom>
          <a:noFill/>
        </p:spPr>
        <p:txBody>
          <a:bodyPr wrap="square" rtlCol="0">
            <a:spAutoFit/>
          </a:bodyPr>
          <a:lstStyle/>
          <a:p>
            <a:r>
              <a:rPr lang="en-US" dirty="0" smtClean="0"/>
              <a:t>Smallest value of data is 55.3 and largest value is 83, so no outliers in the dataset based on the IQR method</a:t>
            </a:r>
            <a:endParaRPr lang="en-IN" dirty="0"/>
          </a:p>
        </p:txBody>
      </p:sp>
      <p:pic>
        <p:nvPicPr>
          <p:cNvPr id="11" name="Picture 10"/>
          <p:cNvPicPr>
            <a:picLocks noChangeAspect="1"/>
          </p:cNvPicPr>
          <p:nvPr/>
        </p:nvPicPr>
        <p:blipFill>
          <a:blip r:embed="rId4"/>
          <a:stretch>
            <a:fillRect/>
          </a:stretch>
        </p:blipFill>
        <p:spPr>
          <a:xfrm>
            <a:off x="762000" y="4564147"/>
            <a:ext cx="3120956" cy="762000"/>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Ink 5"/>
              <p14:cNvContentPartPr/>
              <p14:nvPr/>
            </p14:nvContentPartPr>
            <p14:xfrm>
              <a:off x="1964880" y="2060640"/>
              <a:ext cx="1454400" cy="1102320"/>
            </p14:xfrm>
          </p:contentPart>
        </mc:Choice>
        <mc:Fallback>
          <p:pic>
            <p:nvPicPr>
              <p:cNvPr id="6" name="Ink 5"/>
              <p:cNvPicPr/>
              <p:nvPr/>
            </p:nvPicPr>
            <p:blipFill>
              <a:blip r:embed="rId6"/>
              <a:stretch>
                <a:fillRect/>
              </a:stretch>
            </p:blipFill>
            <p:spPr>
              <a:xfrm>
                <a:off x="1958760" y="2053800"/>
                <a:ext cx="1468080" cy="1113480"/>
              </a:xfrm>
              <a:prstGeom prst="rect">
                <a:avLst/>
              </a:prstGeom>
            </p:spPr>
          </p:pic>
        </mc:Fallback>
      </mc:AlternateContent>
    </p:spTree>
    <p:extLst>
      <p:ext uri="{BB962C8B-B14F-4D97-AF65-F5344CB8AC3E}">
        <p14:creationId xmlns:p14="http://schemas.microsoft.com/office/powerpoint/2010/main" val="33438747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Practice Problems:</a:t>
            </a:r>
          </a:p>
        </p:txBody>
      </p:sp>
      <p:sp>
        <p:nvSpPr>
          <p:cNvPr id="3" name="Text Placeholder 2"/>
          <p:cNvSpPr>
            <a:spLocks noGrp="1"/>
          </p:cNvSpPr>
          <p:nvPr>
            <p:ph type="body"/>
          </p:nvPr>
        </p:nvSpPr>
        <p:spPr>
          <a:xfrm>
            <a:off x="304800" y="1447800"/>
            <a:ext cx="8001000" cy="4724400"/>
          </a:xfrm>
        </p:spPr>
        <p:txBody>
          <a:bodyPr>
            <a:normAutofit/>
          </a:bodyPr>
          <a:lstStyle/>
          <a:p>
            <a:pPr algn="just">
              <a:lnSpc>
                <a:spcPct val="150000"/>
              </a:lnSpc>
            </a:pPr>
            <a:r>
              <a:rPr lang="en-US" sz="2000" dirty="0" smtClean="0"/>
              <a:t>Q.2 The </a:t>
            </a:r>
            <a:r>
              <a:rPr lang="en-US" sz="2000" dirty="0"/>
              <a:t>data given below is the total fat, in grams per serving, for a sample of 20 chicken sandwiches from fast-food chains. </a:t>
            </a:r>
          </a:p>
          <a:p>
            <a:pPr algn="just">
              <a:lnSpc>
                <a:spcPct val="150000"/>
              </a:lnSpc>
            </a:pPr>
            <a:r>
              <a:rPr lang="en-US" sz="2000" dirty="0"/>
              <a:t>  7  8  4  5  16  20  20  24  19  30 23  30  25  19  29  29  30  30  40  56</a:t>
            </a:r>
          </a:p>
          <a:p>
            <a:pPr>
              <a:lnSpc>
                <a:spcPct val="150000"/>
              </a:lnSpc>
            </a:pPr>
            <a:r>
              <a:rPr lang="en-US" sz="1800" b="1" dirty="0"/>
              <a:t>a. </a:t>
            </a:r>
            <a:r>
              <a:rPr lang="en-US" sz="1800" dirty="0"/>
              <a:t>Compute the mean, median, first quartile, and third quartile.</a:t>
            </a:r>
          </a:p>
          <a:p>
            <a:pPr>
              <a:lnSpc>
                <a:spcPct val="150000"/>
              </a:lnSpc>
            </a:pPr>
            <a:r>
              <a:rPr lang="en-US" sz="1800" b="1" dirty="0"/>
              <a:t>b. </a:t>
            </a:r>
            <a:r>
              <a:rPr lang="en-US" sz="1800" dirty="0"/>
              <a:t>Compute the variance, standard deviation, range, interquartile range, 	Are there any outliers? Explain.</a:t>
            </a:r>
          </a:p>
          <a:p>
            <a:pPr>
              <a:lnSpc>
                <a:spcPct val="150000"/>
              </a:lnSpc>
            </a:pPr>
            <a:r>
              <a:rPr lang="en-US" sz="1800" b="1" dirty="0"/>
              <a:t>c. </a:t>
            </a:r>
            <a:r>
              <a:rPr lang="en-US" sz="1800" dirty="0"/>
              <a:t>Are the data skewed? If so, how?</a:t>
            </a:r>
          </a:p>
          <a:p>
            <a:pPr>
              <a:lnSpc>
                <a:spcPct val="150000"/>
              </a:lnSpc>
            </a:pPr>
            <a:r>
              <a:rPr lang="en-US" sz="1800" b="1" dirty="0"/>
              <a:t>d. </a:t>
            </a:r>
            <a:r>
              <a:rPr lang="en-US" sz="1800" dirty="0"/>
              <a:t>Based on the results of (a) through (c), what conclusions can you reach concerning the total fat of chicken sandwiches?</a:t>
            </a:r>
            <a:endParaRPr lang="en-US" sz="2000" dirty="0"/>
          </a:p>
        </p:txBody>
      </p:sp>
    </p:spTree>
    <p:extLst>
      <p:ext uri="{BB962C8B-B14F-4D97-AF65-F5344CB8AC3E}">
        <p14:creationId xmlns:p14="http://schemas.microsoft.com/office/powerpoint/2010/main" val="175281738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p:nvPr>
        </p:nvSpPr>
        <p:spPr>
          <a:xfrm>
            <a:off x="533400" y="2460460"/>
            <a:ext cx="6120360" cy="3254540"/>
          </a:xfrm>
        </p:spPr>
        <p:txBody>
          <a:bodyPr/>
          <a:lstStyle/>
          <a:p>
            <a:r>
              <a:rPr lang="en-US" dirty="0" smtClean="0"/>
              <a:t>Q.3 </a:t>
            </a:r>
            <a:r>
              <a:rPr lang="en-US" sz="1800" dirty="0" smtClean="0"/>
              <a:t> </a:t>
            </a:r>
            <a:r>
              <a:rPr lang="en-US" sz="1800" dirty="0"/>
              <a:t>The following data represent the battery life (in shots) for three pixel digital cameras:</a:t>
            </a:r>
          </a:p>
          <a:p>
            <a:r>
              <a:rPr lang="en-US" sz="1800" dirty="0"/>
              <a:t>	300 	180 	85 	170 	380 	460</a:t>
            </a:r>
            <a:r>
              <a:rPr lang="en-US" dirty="0"/>
              <a:t>	</a:t>
            </a:r>
            <a:r>
              <a:rPr lang="en-US" sz="1800" dirty="0"/>
              <a:t>260 	35 	380 	120 	110 	240</a:t>
            </a:r>
          </a:p>
          <a:p>
            <a:endParaRPr lang="en-US" dirty="0"/>
          </a:p>
          <a:p>
            <a:r>
              <a:rPr lang="en-US" dirty="0"/>
              <a:t>List the Five-point summary.</a:t>
            </a:r>
          </a:p>
          <a:p>
            <a:endParaRPr lang="en-US" dirty="0"/>
          </a:p>
          <a:p>
            <a:r>
              <a:rPr lang="en-US" dirty="0" smtClean="0"/>
              <a:t>Q.4 </a:t>
            </a:r>
            <a:r>
              <a:rPr lang="en-US" sz="1800" dirty="0"/>
              <a:t>For the data set below: </a:t>
            </a:r>
          </a:p>
          <a:p>
            <a:endParaRPr lang="en-US" dirty="0"/>
          </a:p>
          <a:p>
            <a:endParaRPr lang="en-US" sz="1800" dirty="0"/>
          </a:p>
          <a:p>
            <a:endParaRPr lang="en-US" dirty="0"/>
          </a:p>
          <a:p>
            <a:r>
              <a:rPr lang="en-US" sz="1800" b="1" dirty="0"/>
              <a:t>a. </a:t>
            </a:r>
            <a:r>
              <a:rPr lang="en-US" sz="1800" dirty="0"/>
              <a:t>Obtain and interpret the quartiles. </a:t>
            </a:r>
          </a:p>
          <a:p>
            <a:r>
              <a:rPr lang="en-US" sz="1800" b="1" dirty="0"/>
              <a:t>b.</a:t>
            </a:r>
            <a:r>
              <a:rPr lang="en-US" sz="1800" dirty="0"/>
              <a:t> Determine and interpret the interquartile range.</a:t>
            </a:r>
            <a:r>
              <a:rPr lang="en-US" sz="1800" b="1" dirty="0"/>
              <a:t> </a:t>
            </a:r>
          </a:p>
          <a:p>
            <a:r>
              <a:rPr lang="en-US" sz="1800" b="1" dirty="0"/>
              <a:t>c.</a:t>
            </a:r>
            <a:r>
              <a:rPr lang="en-US" sz="1800" dirty="0"/>
              <a:t> Find and interpret the five-number(point) summary. </a:t>
            </a:r>
          </a:p>
          <a:p>
            <a:r>
              <a:rPr lang="en-US" sz="1800" b="1" dirty="0"/>
              <a:t>d.</a:t>
            </a:r>
            <a:r>
              <a:rPr lang="en-US" sz="1800" dirty="0"/>
              <a:t> Identify potential outliers, if any. </a:t>
            </a:r>
          </a:p>
          <a:p>
            <a:r>
              <a:rPr lang="en-US" sz="1800" b="1" dirty="0"/>
              <a:t>e.</a:t>
            </a:r>
            <a:r>
              <a:rPr lang="en-US" sz="1800" dirty="0"/>
              <a:t> Construct and interpret a boxplot.</a:t>
            </a:r>
          </a:p>
          <a:p>
            <a:endParaRPr lang="en-US" sz="1800" dirty="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84550158"/>
              </p:ext>
            </p:extLst>
          </p:nvPr>
        </p:nvGraphicFramePr>
        <p:xfrm>
          <a:off x="457200" y="3972560"/>
          <a:ext cx="8458200" cy="370840"/>
        </p:xfrm>
        <a:graphic>
          <a:graphicData uri="http://schemas.openxmlformats.org/drawingml/2006/table">
            <a:tbl>
              <a:tblPr firstRow="1" bandRow="1">
                <a:tableStyleId>{5940675A-B579-460E-94D1-54222C63F5DA}</a:tableStyleId>
              </a:tblPr>
              <a:tblGrid>
                <a:gridCol w="422910">
                  <a:extLst>
                    <a:ext uri="{9D8B030D-6E8A-4147-A177-3AD203B41FA5}">
                      <a16:colId xmlns:a16="http://schemas.microsoft.com/office/drawing/2014/main" val="20000"/>
                    </a:ext>
                  </a:extLst>
                </a:gridCol>
                <a:gridCol w="422910">
                  <a:extLst>
                    <a:ext uri="{9D8B030D-6E8A-4147-A177-3AD203B41FA5}">
                      <a16:colId xmlns:a16="http://schemas.microsoft.com/office/drawing/2014/main" val="20001"/>
                    </a:ext>
                  </a:extLst>
                </a:gridCol>
                <a:gridCol w="422910">
                  <a:extLst>
                    <a:ext uri="{9D8B030D-6E8A-4147-A177-3AD203B41FA5}">
                      <a16:colId xmlns:a16="http://schemas.microsoft.com/office/drawing/2014/main" val="20002"/>
                    </a:ext>
                  </a:extLst>
                </a:gridCol>
                <a:gridCol w="422910">
                  <a:extLst>
                    <a:ext uri="{9D8B030D-6E8A-4147-A177-3AD203B41FA5}">
                      <a16:colId xmlns:a16="http://schemas.microsoft.com/office/drawing/2014/main" val="20003"/>
                    </a:ext>
                  </a:extLst>
                </a:gridCol>
                <a:gridCol w="422910">
                  <a:extLst>
                    <a:ext uri="{9D8B030D-6E8A-4147-A177-3AD203B41FA5}">
                      <a16:colId xmlns:a16="http://schemas.microsoft.com/office/drawing/2014/main" val="20004"/>
                    </a:ext>
                  </a:extLst>
                </a:gridCol>
                <a:gridCol w="422910">
                  <a:extLst>
                    <a:ext uri="{9D8B030D-6E8A-4147-A177-3AD203B41FA5}">
                      <a16:colId xmlns:a16="http://schemas.microsoft.com/office/drawing/2014/main" val="20005"/>
                    </a:ext>
                  </a:extLst>
                </a:gridCol>
                <a:gridCol w="422910">
                  <a:extLst>
                    <a:ext uri="{9D8B030D-6E8A-4147-A177-3AD203B41FA5}">
                      <a16:colId xmlns:a16="http://schemas.microsoft.com/office/drawing/2014/main" val="20006"/>
                    </a:ext>
                  </a:extLst>
                </a:gridCol>
                <a:gridCol w="422910">
                  <a:extLst>
                    <a:ext uri="{9D8B030D-6E8A-4147-A177-3AD203B41FA5}">
                      <a16:colId xmlns:a16="http://schemas.microsoft.com/office/drawing/2014/main" val="20007"/>
                    </a:ext>
                  </a:extLst>
                </a:gridCol>
                <a:gridCol w="422910">
                  <a:extLst>
                    <a:ext uri="{9D8B030D-6E8A-4147-A177-3AD203B41FA5}">
                      <a16:colId xmlns:a16="http://schemas.microsoft.com/office/drawing/2014/main" val="20008"/>
                    </a:ext>
                  </a:extLst>
                </a:gridCol>
                <a:gridCol w="422910">
                  <a:extLst>
                    <a:ext uri="{9D8B030D-6E8A-4147-A177-3AD203B41FA5}">
                      <a16:colId xmlns:a16="http://schemas.microsoft.com/office/drawing/2014/main" val="20009"/>
                    </a:ext>
                  </a:extLst>
                </a:gridCol>
                <a:gridCol w="422910">
                  <a:extLst>
                    <a:ext uri="{9D8B030D-6E8A-4147-A177-3AD203B41FA5}">
                      <a16:colId xmlns:a16="http://schemas.microsoft.com/office/drawing/2014/main" val="20010"/>
                    </a:ext>
                  </a:extLst>
                </a:gridCol>
                <a:gridCol w="422910">
                  <a:extLst>
                    <a:ext uri="{9D8B030D-6E8A-4147-A177-3AD203B41FA5}">
                      <a16:colId xmlns:a16="http://schemas.microsoft.com/office/drawing/2014/main" val="20011"/>
                    </a:ext>
                  </a:extLst>
                </a:gridCol>
                <a:gridCol w="422910">
                  <a:extLst>
                    <a:ext uri="{9D8B030D-6E8A-4147-A177-3AD203B41FA5}">
                      <a16:colId xmlns:a16="http://schemas.microsoft.com/office/drawing/2014/main" val="20012"/>
                    </a:ext>
                  </a:extLst>
                </a:gridCol>
                <a:gridCol w="422910">
                  <a:extLst>
                    <a:ext uri="{9D8B030D-6E8A-4147-A177-3AD203B41FA5}">
                      <a16:colId xmlns:a16="http://schemas.microsoft.com/office/drawing/2014/main" val="20013"/>
                    </a:ext>
                  </a:extLst>
                </a:gridCol>
                <a:gridCol w="422910">
                  <a:extLst>
                    <a:ext uri="{9D8B030D-6E8A-4147-A177-3AD203B41FA5}">
                      <a16:colId xmlns:a16="http://schemas.microsoft.com/office/drawing/2014/main" val="20014"/>
                    </a:ext>
                  </a:extLst>
                </a:gridCol>
                <a:gridCol w="422910">
                  <a:extLst>
                    <a:ext uri="{9D8B030D-6E8A-4147-A177-3AD203B41FA5}">
                      <a16:colId xmlns:a16="http://schemas.microsoft.com/office/drawing/2014/main" val="20015"/>
                    </a:ext>
                  </a:extLst>
                </a:gridCol>
                <a:gridCol w="422910">
                  <a:extLst>
                    <a:ext uri="{9D8B030D-6E8A-4147-A177-3AD203B41FA5}">
                      <a16:colId xmlns:a16="http://schemas.microsoft.com/office/drawing/2014/main" val="20016"/>
                    </a:ext>
                  </a:extLst>
                </a:gridCol>
                <a:gridCol w="422910">
                  <a:extLst>
                    <a:ext uri="{9D8B030D-6E8A-4147-A177-3AD203B41FA5}">
                      <a16:colId xmlns:a16="http://schemas.microsoft.com/office/drawing/2014/main" val="20017"/>
                    </a:ext>
                  </a:extLst>
                </a:gridCol>
                <a:gridCol w="422910">
                  <a:extLst>
                    <a:ext uri="{9D8B030D-6E8A-4147-A177-3AD203B41FA5}">
                      <a16:colId xmlns:a16="http://schemas.microsoft.com/office/drawing/2014/main" val="20018"/>
                    </a:ext>
                  </a:extLst>
                </a:gridCol>
                <a:gridCol w="422910">
                  <a:extLst>
                    <a:ext uri="{9D8B030D-6E8A-4147-A177-3AD203B41FA5}">
                      <a16:colId xmlns:a16="http://schemas.microsoft.com/office/drawing/2014/main" val="20019"/>
                    </a:ext>
                  </a:extLst>
                </a:gridCol>
              </a:tblGrid>
              <a:tr h="370840">
                <a:tc>
                  <a:txBody>
                    <a:bodyPr/>
                    <a:lstStyle/>
                    <a:p>
                      <a:r>
                        <a:rPr lang="en-US" sz="1600" dirty="0"/>
                        <a:t>82</a:t>
                      </a:r>
                    </a:p>
                  </a:txBody>
                  <a:tcPr/>
                </a:tc>
                <a:tc>
                  <a:txBody>
                    <a:bodyPr/>
                    <a:lstStyle/>
                    <a:p>
                      <a:r>
                        <a:rPr lang="en-US" sz="1600" dirty="0"/>
                        <a:t>45</a:t>
                      </a:r>
                    </a:p>
                  </a:txBody>
                  <a:tcPr/>
                </a:tc>
                <a:tc>
                  <a:txBody>
                    <a:bodyPr/>
                    <a:lstStyle/>
                    <a:p>
                      <a:r>
                        <a:rPr lang="en-US" sz="1600" dirty="0"/>
                        <a:t>64</a:t>
                      </a:r>
                    </a:p>
                  </a:txBody>
                  <a:tcPr/>
                </a:tc>
                <a:tc>
                  <a:txBody>
                    <a:bodyPr/>
                    <a:lstStyle/>
                    <a:p>
                      <a:r>
                        <a:rPr lang="en-US" sz="1600" dirty="0"/>
                        <a:t>80</a:t>
                      </a:r>
                    </a:p>
                  </a:txBody>
                  <a:tcPr/>
                </a:tc>
                <a:tc>
                  <a:txBody>
                    <a:bodyPr/>
                    <a:lstStyle/>
                    <a:p>
                      <a:r>
                        <a:rPr lang="en-US" sz="1600" dirty="0"/>
                        <a:t>82</a:t>
                      </a:r>
                    </a:p>
                  </a:txBody>
                  <a:tcPr/>
                </a:tc>
                <a:tc>
                  <a:txBody>
                    <a:bodyPr/>
                    <a:lstStyle/>
                    <a:p>
                      <a:r>
                        <a:rPr lang="en-US" sz="1600" dirty="0"/>
                        <a:t>74</a:t>
                      </a:r>
                    </a:p>
                  </a:txBody>
                  <a:tcPr/>
                </a:tc>
                <a:tc>
                  <a:txBody>
                    <a:bodyPr/>
                    <a:lstStyle/>
                    <a:p>
                      <a:r>
                        <a:rPr lang="en-US" sz="1600" dirty="0"/>
                        <a:t>79</a:t>
                      </a:r>
                    </a:p>
                  </a:txBody>
                  <a:tcPr/>
                </a:tc>
                <a:tc>
                  <a:txBody>
                    <a:bodyPr/>
                    <a:lstStyle/>
                    <a:p>
                      <a:r>
                        <a:rPr lang="en-US" sz="1600" dirty="0"/>
                        <a:t>80</a:t>
                      </a:r>
                    </a:p>
                  </a:txBody>
                  <a:tcPr/>
                </a:tc>
                <a:tc>
                  <a:txBody>
                    <a:bodyPr/>
                    <a:lstStyle/>
                    <a:p>
                      <a:r>
                        <a:rPr lang="en-US" sz="1600" dirty="0"/>
                        <a:t>80</a:t>
                      </a:r>
                    </a:p>
                  </a:txBody>
                  <a:tcPr/>
                </a:tc>
                <a:tc>
                  <a:txBody>
                    <a:bodyPr/>
                    <a:lstStyle/>
                    <a:p>
                      <a:r>
                        <a:rPr lang="en-US" sz="1600" dirty="0"/>
                        <a:t>78</a:t>
                      </a:r>
                    </a:p>
                  </a:txBody>
                  <a:tcPr/>
                </a:tc>
                <a:tc>
                  <a:txBody>
                    <a:bodyPr/>
                    <a:lstStyle/>
                    <a:p>
                      <a:r>
                        <a:rPr lang="en-US" sz="1600" dirty="0"/>
                        <a:t>80</a:t>
                      </a:r>
                    </a:p>
                  </a:txBody>
                  <a:tcPr/>
                </a:tc>
                <a:tc>
                  <a:txBody>
                    <a:bodyPr/>
                    <a:lstStyle/>
                    <a:p>
                      <a:r>
                        <a:rPr lang="en-US" sz="1600" dirty="0"/>
                        <a:t>80</a:t>
                      </a:r>
                    </a:p>
                  </a:txBody>
                  <a:tcPr/>
                </a:tc>
                <a:tc>
                  <a:txBody>
                    <a:bodyPr/>
                    <a:lstStyle/>
                    <a:p>
                      <a:r>
                        <a:rPr lang="en-US" sz="1600" dirty="0"/>
                        <a:t>48</a:t>
                      </a:r>
                    </a:p>
                  </a:txBody>
                  <a:tcPr/>
                </a:tc>
                <a:tc>
                  <a:txBody>
                    <a:bodyPr/>
                    <a:lstStyle/>
                    <a:p>
                      <a:r>
                        <a:rPr lang="en-US" sz="1600" dirty="0"/>
                        <a:t>73</a:t>
                      </a:r>
                    </a:p>
                  </a:txBody>
                  <a:tcPr/>
                </a:tc>
                <a:tc>
                  <a:txBody>
                    <a:bodyPr/>
                    <a:lstStyle/>
                    <a:p>
                      <a:r>
                        <a:rPr lang="en-US" sz="1600" dirty="0"/>
                        <a:t>80</a:t>
                      </a:r>
                    </a:p>
                  </a:txBody>
                  <a:tcPr/>
                </a:tc>
                <a:tc>
                  <a:txBody>
                    <a:bodyPr/>
                    <a:lstStyle/>
                    <a:p>
                      <a:r>
                        <a:rPr lang="en-US" sz="1600" dirty="0"/>
                        <a:t>79</a:t>
                      </a:r>
                    </a:p>
                  </a:txBody>
                  <a:tcPr/>
                </a:tc>
                <a:tc>
                  <a:txBody>
                    <a:bodyPr/>
                    <a:lstStyle/>
                    <a:p>
                      <a:r>
                        <a:rPr lang="en-US" sz="1600" dirty="0"/>
                        <a:t>81</a:t>
                      </a:r>
                    </a:p>
                  </a:txBody>
                  <a:tcPr/>
                </a:tc>
                <a:tc>
                  <a:txBody>
                    <a:bodyPr/>
                    <a:lstStyle/>
                    <a:p>
                      <a:r>
                        <a:rPr lang="en-US" sz="1600" dirty="0"/>
                        <a:t>70</a:t>
                      </a:r>
                    </a:p>
                  </a:txBody>
                  <a:tcPr/>
                </a:tc>
                <a:tc>
                  <a:txBody>
                    <a:bodyPr/>
                    <a:lstStyle/>
                    <a:p>
                      <a:r>
                        <a:rPr lang="en-US" sz="1600" dirty="0"/>
                        <a:t>78</a:t>
                      </a:r>
                    </a:p>
                  </a:txBody>
                  <a:tcPr/>
                </a:tc>
                <a:tc>
                  <a:txBody>
                    <a:bodyPr/>
                    <a:lstStyle/>
                    <a:p>
                      <a:r>
                        <a:rPr lang="en-US" sz="1600" dirty="0"/>
                        <a:t>73</a:t>
                      </a:r>
                    </a:p>
                  </a:txBody>
                  <a:tcPr/>
                </a:tc>
                <a:extLst>
                  <a:ext uri="{0D108BD9-81ED-4DB2-BD59-A6C34878D82A}">
                    <a16:rowId xmlns:a16="http://schemas.microsoft.com/office/drawing/2014/main" val="10000"/>
                  </a:ext>
                </a:extLst>
              </a:tr>
            </a:tbl>
          </a:graphicData>
        </a:graphic>
      </p:graphicFrame>
      <p:sp>
        <p:nvSpPr>
          <p:cNvPr id="4" name="Title 1"/>
          <p:cNvSpPr txBox="1">
            <a:spLocks/>
          </p:cNvSpPr>
          <p:nvPr/>
        </p:nvSpPr>
        <p:spPr>
          <a:xfrm>
            <a:off x="395640" y="274680"/>
            <a:ext cx="6120360" cy="849960"/>
          </a:xfrm>
          <a:prstGeom prst="rect">
            <a:avLst/>
          </a:prstGeom>
        </p:spPr>
        <p:txBody>
          <a:bodyPr lIns="0" tIns="0" rIns="0" bIns="0" anchor="ctr"/>
          <a:lstStyle/>
          <a:p>
            <a:r>
              <a:rPr lang="en-US" sz="4000" b="1" kern="0" smtClean="0">
                <a:solidFill>
                  <a:sysClr val="windowText" lastClr="000000"/>
                </a:solidFill>
              </a:rPr>
              <a:t>Practice Problems:</a:t>
            </a:r>
            <a:endParaRPr lang="en-US" sz="4000" b="1" kern="0" dirty="0">
              <a:solidFill>
                <a:sysClr val="windowText" lastClr="000000"/>
              </a:solidFill>
            </a:endParaRPr>
          </a:p>
        </p:txBody>
      </p:sp>
    </p:spTree>
    <p:extLst>
      <p:ext uri="{BB962C8B-B14F-4D97-AF65-F5344CB8AC3E}">
        <p14:creationId xmlns:p14="http://schemas.microsoft.com/office/powerpoint/2010/main" val="38052561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 y="1371600"/>
            <a:ext cx="8458200" cy="4801314"/>
          </a:xfrm>
          <a:prstGeom prst="rect">
            <a:avLst/>
          </a:prstGeom>
          <a:noFill/>
        </p:spPr>
        <p:txBody>
          <a:bodyPr wrap="square" rtlCol="0">
            <a:spAutoFit/>
          </a:bodyPr>
          <a:lstStyle/>
          <a:p>
            <a:pPr algn="just"/>
            <a:r>
              <a:rPr lang="en-US" dirty="0" smtClean="0"/>
              <a:t>Q.5 </a:t>
            </a:r>
            <a:r>
              <a:rPr lang="en-US" dirty="0"/>
              <a:t>A bank branch located in a commercial place of a city has developed an improved process for serving customers during the noon-to-1:00 p.m. lunch period. The waiting time, in minutes (defined as the time the customer enters the line to when he or she reaches the teller window), of a sample of 15 customers during this hour is recorded over a period of one week. The results are: 4.21,  5.55, 3.02, 5.13, 4.77,  2.34,  3.54,  3.20, 4.50, 6.10, 0.38, 5.12,  6.46,  6.19,  3.79.</a:t>
            </a:r>
          </a:p>
          <a:p>
            <a:r>
              <a:rPr lang="en-US" dirty="0"/>
              <a:t>Another branch, located in a residential area, is also concerned with the noon-to-1 p.m. lunch hour. The waiting time, in of a sample of 15 customers during this hour is recorded over a period of one week. The results are listed below: 9.66, 5.90, 8.02, 5.79, 8.73, 3.82, 8.01, 8.35, 10.49, 6.68, 5.64, 4.08, 6.17, 9.91, 5.47.</a:t>
            </a:r>
          </a:p>
          <a:p>
            <a:endParaRPr lang="en-US" b="1" dirty="0"/>
          </a:p>
          <a:p>
            <a:r>
              <a:rPr lang="en-US" b="1" dirty="0"/>
              <a:t>a. </a:t>
            </a:r>
            <a:r>
              <a:rPr lang="en-US" dirty="0"/>
              <a:t>List the five-number summaries of the waiting times at the two bank branches.</a:t>
            </a:r>
          </a:p>
          <a:p>
            <a:r>
              <a:rPr lang="en-US" b="1" dirty="0"/>
              <a:t>b. </a:t>
            </a:r>
            <a:r>
              <a:rPr lang="en-US" dirty="0"/>
              <a:t>Construct box-and-whisker plots and describe the shape of the distribution of each for the two bank branches.</a:t>
            </a:r>
          </a:p>
          <a:p>
            <a:r>
              <a:rPr lang="en-US" b="1" dirty="0"/>
              <a:t>c. </a:t>
            </a:r>
            <a:r>
              <a:rPr lang="en-US" dirty="0"/>
              <a:t>What similarities and differences are there in the distributions of the waiting time at the two bank branches?</a:t>
            </a:r>
          </a:p>
        </p:txBody>
      </p:sp>
      <p:sp>
        <p:nvSpPr>
          <p:cNvPr id="3" name="Title 1"/>
          <p:cNvSpPr>
            <a:spLocks noGrp="1"/>
          </p:cNvSpPr>
          <p:nvPr>
            <p:ph type="title"/>
          </p:nvPr>
        </p:nvSpPr>
        <p:spPr>
          <a:xfrm>
            <a:off x="395640" y="274680"/>
            <a:ext cx="6120360" cy="849960"/>
          </a:xfrm>
        </p:spPr>
        <p:txBody>
          <a:bodyPr/>
          <a:lstStyle/>
          <a:p>
            <a:r>
              <a:rPr lang="en-US" sz="4000" b="1" dirty="0"/>
              <a:t>Practice Problems:</a:t>
            </a:r>
          </a:p>
        </p:txBody>
      </p:sp>
    </p:spTree>
    <p:extLst>
      <p:ext uri="{BB962C8B-B14F-4D97-AF65-F5344CB8AC3E}">
        <p14:creationId xmlns:p14="http://schemas.microsoft.com/office/powerpoint/2010/main" val="340955766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1556792"/>
            <a:ext cx="5184576" cy="4536504"/>
          </a:xfrm>
          <a:prstGeom prst="rect">
            <a:avLst/>
          </a:prstGeom>
        </p:spPr>
      </p:pic>
      <p:sp>
        <p:nvSpPr>
          <p:cNvPr id="3" name="Title 2">
            <a:extLst>
              <a:ext uri="{FF2B5EF4-FFF2-40B4-BE49-F238E27FC236}">
                <a16:creationId xmlns:a16="http://schemas.microsoft.com/office/drawing/2014/main" id="{613F6851-F7D9-46E6-9825-C6DDE8D685D0}"/>
              </a:ext>
            </a:extLst>
          </p:cNvPr>
          <p:cNvSpPr>
            <a:spLocks noGrp="1"/>
          </p:cNvSpPr>
          <p:nvPr>
            <p:ph type="title" idx="4294967295"/>
          </p:nvPr>
        </p:nvSpPr>
        <p:spPr>
          <a:xfrm>
            <a:off x="457200" y="274638"/>
            <a:ext cx="7211144" cy="1143000"/>
          </a:xfrm>
        </p:spPr>
        <p:txBody>
          <a:bodyPr/>
          <a:lstStyle/>
          <a:p>
            <a:r>
              <a:rPr lang="en-US" b="1" dirty="0"/>
              <a:t>  IMP Note to Self</a:t>
            </a:r>
            <a:endParaRPr lang="x-none" b="1" dirty="0"/>
          </a:p>
        </p:txBody>
      </p:sp>
      <p:sp>
        <p:nvSpPr>
          <p:cNvPr id="2" name="Slide Number Placeholder 1"/>
          <p:cNvSpPr>
            <a:spLocks noGrp="1"/>
          </p:cNvSpPr>
          <p:nvPr>
            <p:ph type="sldNum" sz="quarter" idx="12"/>
          </p:nvPr>
        </p:nvSpPr>
        <p:spPr/>
        <p:txBody>
          <a:bodyPr/>
          <a:lstStyle/>
          <a:p>
            <a:fld id="{8C2E478F-E849-4A8C-AF1F-CBCC78A7CBFA}" type="slidenum">
              <a:rPr lang="en-US" smtClean="0"/>
              <a:pPr/>
              <a:t>75</a:t>
            </a:fld>
            <a:endParaRPr lang="en-US" dirty="0"/>
          </a:p>
        </p:txBody>
      </p:sp>
    </p:spTree>
    <p:extLst>
      <p:ext uri="{BB962C8B-B14F-4D97-AF65-F5344CB8AC3E}">
        <p14:creationId xmlns:p14="http://schemas.microsoft.com/office/powerpoint/2010/main" val="397929644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A709D-04EC-4041-8920-54303921BF18}"/>
              </a:ext>
            </a:extLst>
          </p:cNvPr>
          <p:cNvSpPr>
            <a:spLocks noGrp="1"/>
          </p:cNvSpPr>
          <p:nvPr>
            <p:ph type="title"/>
          </p:nvPr>
        </p:nvSpPr>
        <p:spPr>
          <a:xfrm>
            <a:off x="1728240" y="3188640"/>
            <a:ext cx="6120360" cy="849960"/>
          </a:xfrm>
        </p:spPr>
        <p:txBody>
          <a:bodyPr/>
          <a:lstStyle/>
          <a:p>
            <a:r>
              <a:rPr lang="en-US" sz="5400">
                <a:latin typeface="+mn-lt"/>
              </a:rPr>
              <a:t>       Thank </a:t>
            </a:r>
            <a:r>
              <a:rPr lang="en-US" sz="5400" dirty="0">
                <a:latin typeface="+mn-lt"/>
              </a:rPr>
              <a:t>You</a:t>
            </a:r>
            <a:endParaRPr lang="aa-ET" sz="5400" dirty="0">
              <a:latin typeface="+mn-lt"/>
            </a:endParaRPr>
          </a:p>
        </p:txBody>
      </p:sp>
    </p:spTree>
    <p:extLst>
      <p:ext uri="{BB962C8B-B14F-4D97-AF65-F5344CB8AC3E}">
        <p14:creationId xmlns:p14="http://schemas.microsoft.com/office/powerpoint/2010/main" val="40419220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1"/>
          </p:nvPr>
        </p:nvSpPr>
        <p:spPr>
          <a:xfrm>
            <a:off x="419100" y="1246613"/>
            <a:ext cx="8305800" cy="5105400"/>
          </a:xfrm>
        </p:spPr>
        <p:txBody>
          <a:bodyPr/>
          <a:lstStyle/>
          <a:p>
            <a:pPr algn="just" eaLnBrk="1" hangingPunct="1"/>
            <a:endParaRPr lang="en-US" sz="2400" dirty="0"/>
          </a:p>
          <a:p>
            <a:pPr algn="ctr" eaLnBrk="1" hangingPunct="1">
              <a:lnSpc>
                <a:spcPct val="100000"/>
              </a:lnSpc>
            </a:pPr>
            <a:r>
              <a:rPr lang="en-US" sz="4000" b="1" dirty="0">
                <a:solidFill>
                  <a:srgbClr val="00B0F0"/>
                </a:solidFill>
              </a:rPr>
              <a:t>“</a:t>
            </a:r>
            <a:r>
              <a:rPr lang="en-US" sz="3200" dirty="0">
                <a:solidFill>
                  <a:schemeClr val="tx1"/>
                </a:solidFill>
              </a:rPr>
              <a:t>Statistical thinking will be one day as necessary for efficient citizenship as the ability to read and write</a:t>
            </a:r>
            <a:r>
              <a:rPr lang="en-US" sz="3200" b="1" dirty="0">
                <a:solidFill>
                  <a:schemeClr val="tx1"/>
                </a:solidFill>
              </a:rPr>
              <a:t>”</a:t>
            </a:r>
          </a:p>
          <a:p>
            <a:pPr algn="just" eaLnBrk="1" hangingPunct="1"/>
            <a:r>
              <a:rPr lang="en-US" sz="4000" i="1" dirty="0">
                <a:solidFill>
                  <a:srgbClr val="FF0000"/>
                </a:solidFill>
              </a:rPr>
              <a:t>                                </a:t>
            </a:r>
          </a:p>
          <a:p>
            <a:pPr algn="just" eaLnBrk="1" hangingPunct="1"/>
            <a:r>
              <a:rPr lang="en-US" sz="4000" i="1" dirty="0">
                <a:solidFill>
                  <a:srgbClr val="FF0000"/>
                </a:solidFill>
              </a:rPr>
              <a:t>                                H G Wells</a:t>
            </a:r>
          </a:p>
        </p:txBody>
      </p:sp>
      <p:sp>
        <p:nvSpPr>
          <p:cNvPr id="2" name="Slide Number Placeholder 1"/>
          <p:cNvSpPr>
            <a:spLocks noGrp="1"/>
          </p:cNvSpPr>
          <p:nvPr>
            <p:ph type="sldNum" sz="quarter" idx="12"/>
          </p:nvPr>
        </p:nvSpPr>
        <p:spPr/>
        <p:txBody>
          <a:bodyPr/>
          <a:lstStyle/>
          <a:p>
            <a:fld id="{8C2E478F-E849-4A8C-AF1F-CBCC78A7CBFA}" type="slidenum">
              <a:rPr lang="en-US" smtClean="0"/>
              <a:pPr/>
              <a:t>8</a:t>
            </a:fld>
            <a:endParaRPr lang="en-US" dirty="0"/>
          </a:p>
        </p:txBody>
      </p:sp>
    </p:spTree>
    <p:extLst>
      <p:ext uri="{BB962C8B-B14F-4D97-AF65-F5344CB8AC3E}">
        <p14:creationId xmlns:p14="http://schemas.microsoft.com/office/powerpoint/2010/main" val="32701571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0B15101-8546-498D-AFDD-BCB17CFF79D5}"/>
              </a:ext>
            </a:extLst>
          </p:cNvPr>
          <p:cNvSpPr txBox="1"/>
          <p:nvPr/>
        </p:nvSpPr>
        <p:spPr>
          <a:xfrm>
            <a:off x="533400" y="1524000"/>
            <a:ext cx="8305800" cy="5262979"/>
          </a:xfrm>
          <a:prstGeom prst="rect">
            <a:avLst/>
          </a:prstGeom>
          <a:noFill/>
        </p:spPr>
        <p:txBody>
          <a:bodyPr wrap="square">
            <a:spAutoFit/>
          </a:bodyPr>
          <a:lstStyle/>
          <a:p>
            <a:r>
              <a:rPr lang="en-IN" sz="2800" b="1" dirty="0">
                <a:effectLst/>
                <a:latin typeface="Calibri" panose="020F0502020204030204" pitchFamily="34" charset="0"/>
                <a:ea typeface="Calibri" panose="020F0502020204030204" pitchFamily="34" charset="0"/>
                <a:cs typeface="Times New Roman" panose="02020603050405020304" pitchFamily="18" charset="0"/>
              </a:rPr>
              <a:t>Statistics may be defined as science that is employed to</a:t>
            </a:r>
          </a:p>
          <a:p>
            <a:pPr marL="514350" indent="-514350" algn="just">
              <a:buFont typeface="Wingdings" panose="05000000000000000000" pitchFamily="2" charset="2"/>
              <a:buChar char="Ø"/>
            </a:pPr>
            <a:r>
              <a:rPr lang="en-IN" sz="2800" dirty="0">
                <a:effectLst/>
                <a:latin typeface="Calibri" panose="020F0502020204030204" pitchFamily="34" charset="0"/>
                <a:ea typeface="Calibri" panose="020F0502020204030204" pitchFamily="34" charset="0"/>
                <a:cs typeface="Times New Roman" panose="02020603050405020304" pitchFamily="18" charset="0"/>
              </a:rPr>
              <a:t>Collect the data </a:t>
            </a:r>
          </a:p>
          <a:p>
            <a:pPr marL="514350" indent="-514350" algn="just">
              <a:buFont typeface="Wingdings" panose="05000000000000000000" pitchFamily="2" charset="2"/>
              <a:buChar char="Ø"/>
            </a:pPr>
            <a:r>
              <a:rPr lang="en-IN" sz="2800" dirty="0">
                <a:effectLst/>
                <a:latin typeface="Calibri" panose="020F0502020204030204" pitchFamily="34" charset="0"/>
                <a:ea typeface="Calibri" panose="020F0502020204030204" pitchFamily="34" charset="0"/>
                <a:cs typeface="Times New Roman" panose="02020603050405020304" pitchFamily="18" charset="0"/>
              </a:rPr>
              <a:t>Present and organize the data in a systematic manner </a:t>
            </a:r>
          </a:p>
          <a:p>
            <a:pPr marL="514350" indent="-514350" algn="just">
              <a:buFont typeface="Wingdings" panose="05000000000000000000" pitchFamily="2" charset="2"/>
              <a:buChar char="Ø"/>
            </a:pPr>
            <a:r>
              <a:rPr lang="en-IN" sz="2800" dirty="0">
                <a:effectLst/>
                <a:latin typeface="Calibri" panose="020F0502020204030204" pitchFamily="34" charset="0"/>
                <a:ea typeface="Calibri" panose="020F0502020204030204" pitchFamily="34" charset="0"/>
                <a:cs typeface="Times New Roman" panose="02020603050405020304" pitchFamily="18" charset="0"/>
              </a:rPr>
              <a:t>Analyse the data</a:t>
            </a:r>
          </a:p>
          <a:p>
            <a:pPr marL="514350" indent="-514350" algn="just">
              <a:buFont typeface="Wingdings" panose="05000000000000000000" pitchFamily="2" charset="2"/>
              <a:buChar char="Ø"/>
            </a:pPr>
            <a:r>
              <a:rPr lang="en-IN" sz="2800" dirty="0">
                <a:effectLst/>
                <a:latin typeface="Calibri" panose="020F0502020204030204" pitchFamily="34" charset="0"/>
                <a:ea typeface="Calibri" panose="020F0502020204030204" pitchFamily="34" charset="0"/>
                <a:cs typeface="Times New Roman" panose="02020603050405020304" pitchFamily="18" charset="0"/>
              </a:rPr>
              <a:t>Infer about the data </a:t>
            </a:r>
          </a:p>
          <a:p>
            <a:pPr marL="514350" indent="-514350" algn="just">
              <a:buFont typeface="Wingdings" panose="05000000000000000000" pitchFamily="2" charset="2"/>
              <a:buChar char="Ø"/>
            </a:pPr>
            <a:r>
              <a:rPr lang="en-IN" sz="2800" dirty="0">
                <a:effectLst/>
                <a:latin typeface="Calibri" panose="020F0502020204030204" pitchFamily="34" charset="0"/>
                <a:ea typeface="Calibri" panose="020F0502020204030204" pitchFamily="34" charset="0"/>
                <a:cs typeface="Times New Roman" panose="02020603050405020304" pitchFamily="18" charset="0"/>
              </a:rPr>
              <a:t>Take decision from the data.</a:t>
            </a:r>
          </a:p>
          <a:p>
            <a:endParaRPr lang="en-IN" sz="2800" b="1" dirty="0">
              <a:latin typeface="Calibri" panose="020F0502020204030204" pitchFamily="34" charset="0"/>
              <a:cs typeface="Times New Roman" panose="02020603050405020304" pitchFamily="18" charset="0"/>
            </a:endParaRPr>
          </a:p>
          <a:p>
            <a:pPr algn="just"/>
            <a:r>
              <a:rPr lang="en-IN" sz="2800" b="1" dirty="0">
                <a:effectLst/>
                <a:latin typeface="Calibri" panose="020F0502020204030204" pitchFamily="34" charset="0"/>
                <a:ea typeface="Calibri" panose="020F0502020204030204" pitchFamily="34" charset="0"/>
                <a:cs typeface="Times New Roman" panose="02020603050405020304" pitchFamily="18" charset="0"/>
              </a:rPr>
              <a:t>In other words, Statistics can also be defined as numerical data with a view to analyse it.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800" dirty="0"/>
          </a:p>
        </p:txBody>
      </p:sp>
      <p:sp>
        <p:nvSpPr>
          <p:cNvPr id="2" name="TextBox 1"/>
          <p:cNvSpPr txBox="1"/>
          <p:nvPr/>
        </p:nvSpPr>
        <p:spPr>
          <a:xfrm>
            <a:off x="457200" y="609600"/>
            <a:ext cx="2286000" cy="646331"/>
          </a:xfrm>
          <a:prstGeom prst="rect">
            <a:avLst/>
          </a:prstGeom>
          <a:noFill/>
        </p:spPr>
        <p:txBody>
          <a:bodyPr wrap="square" rtlCol="0">
            <a:spAutoFit/>
          </a:bodyPr>
          <a:lstStyle/>
          <a:p>
            <a:r>
              <a:rPr lang="en-US" sz="3600" b="1" dirty="0"/>
              <a:t>Statistics</a:t>
            </a:r>
          </a:p>
        </p:txBody>
      </p:sp>
    </p:spTree>
    <p:extLst>
      <p:ext uri="{BB962C8B-B14F-4D97-AF65-F5344CB8AC3E}">
        <p14:creationId xmlns:p14="http://schemas.microsoft.com/office/powerpoint/2010/main" val="31024943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7BBA2B4F635C42AB2023D2186BCB65" ma:contentTypeVersion="8" ma:contentTypeDescription="Create a new document." ma:contentTypeScope="" ma:versionID="c49d0ebb66e83f1b4deb90d492027d7b">
  <xsd:schema xmlns:xsd="http://www.w3.org/2001/XMLSchema" xmlns:xs="http://www.w3.org/2001/XMLSchema" xmlns:p="http://schemas.microsoft.com/office/2006/metadata/properties" xmlns:ns2="9d4f2478-bf46-4461-8a08-005b09ccefe5" targetNamespace="http://schemas.microsoft.com/office/2006/metadata/properties" ma:root="true" ma:fieldsID="4fca1849031f91ff8206a2626d81dff4" ns2:_="">
    <xsd:import namespace="9d4f2478-bf46-4461-8a08-005b09ccefe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4f2478-bf46-4461-8a08-005b09ccef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386E065-1E8D-4307-8F7F-C95C94A4AD97}"/>
</file>

<file path=customXml/itemProps2.xml><?xml version="1.0" encoding="utf-8"?>
<ds:datastoreItem xmlns:ds="http://schemas.openxmlformats.org/officeDocument/2006/customXml" ds:itemID="{F7D8E843-4EF5-4528-A875-94811C07E068}"/>
</file>

<file path=customXml/itemProps3.xml><?xml version="1.0" encoding="utf-8"?>
<ds:datastoreItem xmlns:ds="http://schemas.openxmlformats.org/officeDocument/2006/customXml" ds:itemID="{2070644E-193C-4D74-B871-3EFD10DF9638}"/>
</file>

<file path=docProps/app.xml><?xml version="1.0" encoding="utf-8"?>
<Properties xmlns="http://schemas.openxmlformats.org/officeDocument/2006/extended-properties" xmlns:vt="http://schemas.openxmlformats.org/officeDocument/2006/docPropsVTypes">
  <Template/>
  <TotalTime>3212</TotalTime>
  <Words>4281</Words>
  <Application>Microsoft Office PowerPoint</Application>
  <PresentationFormat>On-screen Show (4:3)</PresentationFormat>
  <Paragraphs>854</Paragraphs>
  <Slides>76</Slides>
  <Notes>8</Notes>
  <HiddenSlides>0</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1</vt:i4>
      </vt:variant>
      <vt:variant>
        <vt:lpstr>Slide Titles</vt:lpstr>
      </vt:variant>
      <vt:variant>
        <vt:i4>76</vt:i4>
      </vt:variant>
    </vt:vector>
  </HeadingPairs>
  <TitlesOfParts>
    <vt:vector size="97" baseType="lpstr">
      <vt:lpstr>Arial</vt:lpstr>
      <vt:lpstr>Arial MT</vt:lpstr>
      <vt:lpstr>Calibri</vt:lpstr>
      <vt:lpstr>Cambria Math</vt:lpstr>
      <vt:lpstr>Courier New</vt:lpstr>
      <vt:lpstr>DejaVu Sans</vt:lpstr>
      <vt:lpstr>Helvetic Neue</vt:lpstr>
      <vt:lpstr>Helvetica</vt:lpstr>
      <vt:lpstr>Helvetica LT Std Cond Light</vt:lpstr>
      <vt:lpstr>Helvetica Neue</vt:lpstr>
      <vt:lpstr>Lohit Hindi</vt:lpstr>
      <vt:lpstr>Symbol</vt:lpstr>
      <vt:lpstr>Times New Roman</vt:lpstr>
      <vt:lpstr>Times-Roman-37-0</vt:lpstr>
      <vt:lpstr>Times-Roman-38-0</vt:lpstr>
      <vt:lpstr>Ubuntu</vt:lpstr>
      <vt:lpstr>Verdana</vt:lpstr>
      <vt:lpstr>WenQuanYi Micro Hei</vt:lpstr>
      <vt:lpstr>Wingdings</vt:lpstr>
      <vt:lpstr>Office Theme</vt:lpstr>
      <vt:lpstr>Equation</vt:lpstr>
      <vt:lpstr>Introduction  to Statistical Methods </vt:lpstr>
      <vt:lpstr>PowerPoint Presentation</vt:lpstr>
      <vt:lpstr>  IMP Note to Self</vt:lpstr>
      <vt:lpstr>PowerPoint Presentation</vt:lpstr>
      <vt:lpstr>PowerPoint Presentation</vt:lpstr>
      <vt:lpstr>Evaluation Components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Variables</vt:lpstr>
      <vt:lpstr>Levels of Data Measurement</vt:lpstr>
      <vt:lpstr>Nominal</vt:lpstr>
      <vt:lpstr>Ordinal scale</vt:lpstr>
      <vt:lpstr>Interval scale</vt:lpstr>
      <vt:lpstr>Ratio scale</vt:lpstr>
      <vt:lpstr>Usage Potential of Various Levels of Data</vt:lpstr>
      <vt:lpstr>Impact of choice of measurement scale</vt:lpstr>
      <vt:lpstr>PowerPoint Presentation</vt:lpstr>
      <vt:lpstr>Example </vt:lpstr>
      <vt:lpstr> Measures of Central Tendency</vt:lpstr>
      <vt:lpstr>Mean</vt:lpstr>
      <vt:lpstr>Mean: Ungrouped Data</vt:lpstr>
      <vt:lpstr>Mean: Grouped Scores</vt:lpstr>
      <vt:lpstr>Mean</vt:lpstr>
      <vt:lpstr>Mean</vt:lpstr>
      <vt:lpstr>The Mode</vt:lpstr>
      <vt:lpstr>Mode </vt:lpstr>
      <vt:lpstr>The Median</vt:lpstr>
      <vt:lpstr>Median</vt:lpstr>
      <vt:lpstr>PowerPoint Presentation</vt:lpstr>
      <vt:lpstr>Shape of the distribution of data </vt:lpstr>
      <vt:lpstr>Types of Distribution</vt:lpstr>
      <vt:lpstr>PowerPoint Presentation</vt:lpstr>
      <vt:lpstr>PowerPoint Presentation</vt:lpstr>
      <vt:lpstr>PowerPoint Presentation</vt:lpstr>
      <vt:lpstr>PowerPoint Presentation</vt:lpstr>
      <vt:lpstr>Do we need any other measure?</vt:lpstr>
      <vt:lpstr>Measure of Variability</vt:lpstr>
      <vt:lpstr>The Ranges</vt:lpstr>
      <vt:lpstr>The Standard Deviation</vt:lpstr>
      <vt:lpstr>The Standard Deviation</vt:lpstr>
      <vt:lpstr>The Standard Deviation</vt:lpstr>
      <vt:lpstr>The Standard Deviation</vt:lpstr>
      <vt:lpstr>The Variance</vt:lpstr>
      <vt:lpstr>The Population Variance</vt:lpstr>
      <vt:lpstr>PowerPoint Presentation</vt:lpstr>
      <vt:lpstr>PowerPoint Presentation</vt:lpstr>
      <vt:lpstr>PowerPoint Presentation</vt:lpstr>
      <vt:lpstr>Learning Check</vt:lpstr>
      <vt:lpstr>Solution</vt:lpstr>
      <vt:lpstr>Standard Deviation and Variance for a Sample</vt:lpstr>
      <vt:lpstr>PowerPoint Presentation</vt:lpstr>
      <vt:lpstr>Degrees of Freedom</vt:lpstr>
      <vt:lpstr>Learning Check</vt:lpstr>
      <vt:lpstr>Solution</vt:lpstr>
      <vt:lpstr>Descriptive Statistics</vt:lpstr>
      <vt:lpstr>Five point summary of Data</vt:lpstr>
      <vt:lpstr>Interquartile range (IQR)</vt:lpstr>
      <vt:lpstr>PowerPoint Presentation</vt:lpstr>
      <vt:lpstr>PowerPoint Presentation</vt:lpstr>
      <vt:lpstr>Potential outliers</vt:lpstr>
      <vt:lpstr>PowerPoint Presentation</vt:lpstr>
      <vt:lpstr>Box-and-Whisker plot: Skewness and coefficient of skewness</vt:lpstr>
      <vt:lpstr>Glossary </vt:lpstr>
      <vt:lpstr>Glossary </vt:lpstr>
      <vt:lpstr>Practice Problems:</vt:lpstr>
      <vt:lpstr>Solution:</vt:lpstr>
      <vt:lpstr>Practice Problems:</vt:lpstr>
      <vt:lpstr>PowerPoint Presentation</vt:lpstr>
      <vt:lpstr>Practice Problems:</vt:lpstr>
      <vt:lpstr>  IMP Note to Self</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Abha Rani</dc:creator>
  <cp:lastModifiedBy>Admin</cp:lastModifiedBy>
  <cp:revision>300</cp:revision>
  <dcterms:modified xsi:type="dcterms:W3CDTF">2024-12-01T07:35:58Z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0x010100977BBA2B4F635C42AB2023D2186BCB65</vt:lpwstr>
  </property>
</Properties>
</file>